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80" r:id="rId16"/>
    <p:sldId id="271" r:id="rId17"/>
    <p:sldId id="272" r:id="rId18"/>
    <p:sldId id="273" r:id="rId19"/>
    <p:sldId id="281" r:id="rId20"/>
    <p:sldId id="274" r:id="rId21"/>
    <p:sldId id="275" r:id="rId22"/>
    <p:sldId id="293" r:id="rId23"/>
    <p:sldId id="292" r:id="rId24"/>
    <p:sldId id="291" r:id="rId25"/>
    <p:sldId id="289" r:id="rId26"/>
    <p:sldId id="290" r:id="rId27"/>
    <p:sldId id="276" r:id="rId28"/>
    <p:sldId id="277" r:id="rId29"/>
    <p:sldId id="278" r:id="rId30"/>
    <p:sldId id="279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4" r:id="rId39"/>
    <p:sldId id="298" r:id="rId40"/>
    <p:sldId id="295" r:id="rId41"/>
    <p:sldId id="297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D2006-4611-493D-BB38-B291C9A4D202}" v="379" dt="2023-09-26T17:43:06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Ferro" userId="1574f66db4627c56" providerId="LiveId" clId="{39BD2006-4611-493D-BB38-B291C9A4D202}"/>
    <pc:docChg chg="undo custSel addSld delSld modSld">
      <pc:chgData name="Laura Ferro" userId="1574f66db4627c56" providerId="LiveId" clId="{39BD2006-4611-493D-BB38-B291C9A4D202}" dt="2023-09-28T20:36:30.459" v="10849" actId="2696"/>
      <pc:docMkLst>
        <pc:docMk/>
      </pc:docMkLst>
      <pc:sldChg chg="addSp delSp modSp mod setBg">
        <pc:chgData name="Laura Ferro" userId="1574f66db4627c56" providerId="LiveId" clId="{39BD2006-4611-493D-BB38-B291C9A4D202}" dt="2023-09-14T15:27:07.803" v="3473" actId="26606"/>
        <pc:sldMkLst>
          <pc:docMk/>
          <pc:sldMk cId="2967565574" sldId="256"/>
        </pc:sldMkLst>
        <pc:spChg chg="mod ord">
          <ac:chgData name="Laura Ferro" userId="1574f66db4627c56" providerId="LiveId" clId="{39BD2006-4611-493D-BB38-B291C9A4D202}" dt="2023-09-14T15:27:07.803" v="3473" actId="26606"/>
          <ac:spMkLst>
            <pc:docMk/>
            <pc:sldMk cId="2967565574" sldId="256"/>
            <ac:spMk id="2" creationId="{1A6A1329-0253-8D6A-585B-D3BEB4AB79C7}"/>
          </ac:spMkLst>
        </pc:spChg>
        <pc:spChg chg="del">
          <ac:chgData name="Laura Ferro" userId="1574f66db4627c56" providerId="LiveId" clId="{39BD2006-4611-493D-BB38-B291C9A4D202}" dt="2023-09-14T15:26:09.847" v="3469" actId="478"/>
          <ac:spMkLst>
            <pc:docMk/>
            <pc:sldMk cId="2967565574" sldId="256"/>
            <ac:spMk id="3" creationId="{27FCD7B3-3F88-3CF5-87AD-EB55FFB031AD}"/>
          </ac:spMkLst>
        </pc:spChg>
        <pc:spChg chg="add">
          <ac:chgData name="Laura Ferro" userId="1574f66db4627c56" providerId="LiveId" clId="{39BD2006-4611-493D-BB38-B291C9A4D202}" dt="2023-09-14T15:27:07.803" v="3473" actId="26606"/>
          <ac:spMkLst>
            <pc:docMk/>
            <pc:sldMk cId="2967565574" sldId="256"/>
            <ac:spMk id="2057" creationId="{197C305C-0E98-44D5-A930-21F23CC52F93}"/>
          </ac:spMkLst>
        </pc:spChg>
        <pc:spChg chg="add">
          <ac:chgData name="Laura Ferro" userId="1574f66db4627c56" providerId="LiveId" clId="{39BD2006-4611-493D-BB38-B291C9A4D202}" dt="2023-09-14T15:27:07.803" v="3473" actId="26606"/>
          <ac:spMkLst>
            <pc:docMk/>
            <pc:sldMk cId="2967565574" sldId="256"/>
            <ac:spMk id="2059" creationId="{A3473CF9-37EB-43E7-89EF-D2D1C53D1DAC}"/>
          </ac:spMkLst>
        </pc:spChg>
        <pc:spChg chg="add">
          <ac:chgData name="Laura Ferro" userId="1574f66db4627c56" providerId="LiveId" clId="{39BD2006-4611-493D-BB38-B291C9A4D202}" dt="2023-09-14T15:27:07.803" v="3473" actId="26606"/>
          <ac:spMkLst>
            <pc:docMk/>
            <pc:sldMk cId="2967565574" sldId="256"/>
            <ac:spMk id="2061" creationId="{586B4EF9-43BA-4655-A6FF-1D8E21574C95}"/>
          </ac:spMkLst>
        </pc:spChg>
        <pc:picChg chg="add mod">
          <ac:chgData name="Laura Ferro" userId="1574f66db4627c56" providerId="LiveId" clId="{39BD2006-4611-493D-BB38-B291C9A4D202}" dt="2023-09-14T15:27:07.803" v="3473" actId="26606"/>
          <ac:picMkLst>
            <pc:docMk/>
            <pc:sldMk cId="2967565574" sldId="256"/>
            <ac:picMk id="2050" creationId="{7F7A7458-DD62-8A6A-A8AA-2D7635BC136D}"/>
          </ac:picMkLst>
        </pc:picChg>
        <pc:picChg chg="add mod">
          <ac:chgData name="Laura Ferro" userId="1574f66db4627c56" providerId="LiveId" clId="{39BD2006-4611-493D-BB38-B291C9A4D202}" dt="2023-09-14T15:27:07.803" v="3473" actId="26606"/>
          <ac:picMkLst>
            <pc:docMk/>
            <pc:sldMk cId="2967565574" sldId="256"/>
            <ac:picMk id="2052" creationId="{44939B36-4A31-F3EE-6138-C05721B807BA}"/>
          </ac:picMkLst>
        </pc:picChg>
      </pc:sldChg>
      <pc:sldChg chg="delSp modSp mod">
        <pc:chgData name="Laura Ferro" userId="1574f66db4627c56" providerId="LiveId" clId="{39BD2006-4611-493D-BB38-B291C9A4D202}" dt="2023-09-14T15:10:00.727" v="3343" actId="122"/>
        <pc:sldMkLst>
          <pc:docMk/>
          <pc:sldMk cId="1440583501" sldId="257"/>
        </pc:sldMkLst>
        <pc:spChg chg="del">
          <ac:chgData name="Laura Ferro" userId="1574f66db4627c56" providerId="LiveId" clId="{39BD2006-4611-493D-BB38-B291C9A4D202}" dt="2023-09-10T14:09:28.210" v="77" actId="478"/>
          <ac:spMkLst>
            <pc:docMk/>
            <pc:sldMk cId="1440583501" sldId="257"/>
            <ac:spMk id="2" creationId="{36AF50DA-822D-A034-D25D-012C91C241C0}"/>
          </ac:spMkLst>
        </pc:spChg>
        <pc:spChg chg="mod">
          <ac:chgData name="Laura Ferro" userId="1574f66db4627c56" providerId="LiveId" clId="{39BD2006-4611-493D-BB38-B291C9A4D202}" dt="2023-09-14T15:10:00.727" v="3343" actId="122"/>
          <ac:spMkLst>
            <pc:docMk/>
            <pc:sldMk cId="1440583501" sldId="257"/>
            <ac:spMk id="3" creationId="{66B50126-1EC9-F766-1AC5-F71110BEA9BF}"/>
          </ac:spMkLst>
        </pc:spChg>
      </pc:sldChg>
      <pc:sldChg chg="delSp modSp new mod">
        <pc:chgData name="Laura Ferro" userId="1574f66db4627c56" providerId="LiveId" clId="{39BD2006-4611-493D-BB38-B291C9A4D202}" dt="2023-09-14T15:10:11.378" v="3345" actId="478"/>
        <pc:sldMkLst>
          <pc:docMk/>
          <pc:sldMk cId="1249361922" sldId="258"/>
        </pc:sldMkLst>
        <pc:spChg chg="del">
          <ac:chgData name="Laura Ferro" userId="1574f66db4627c56" providerId="LiveId" clId="{39BD2006-4611-493D-BB38-B291C9A4D202}" dt="2023-09-14T15:10:11.378" v="3345" actId="478"/>
          <ac:spMkLst>
            <pc:docMk/>
            <pc:sldMk cId="1249361922" sldId="258"/>
            <ac:spMk id="2" creationId="{8D67433B-45FE-CABE-2762-FA1B6791B80F}"/>
          </ac:spMkLst>
        </pc:spChg>
        <pc:spChg chg="mod">
          <ac:chgData name="Laura Ferro" userId="1574f66db4627c56" providerId="LiveId" clId="{39BD2006-4611-493D-BB38-B291C9A4D202}" dt="2023-09-14T15:10:08.056" v="3344" actId="1076"/>
          <ac:spMkLst>
            <pc:docMk/>
            <pc:sldMk cId="1249361922" sldId="258"/>
            <ac:spMk id="3" creationId="{3729F63E-2BDF-B47F-4C38-E79C08962EE2}"/>
          </ac:spMkLst>
        </pc:spChg>
      </pc:sldChg>
      <pc:sldChg chg="modSp new mod modTransition modAnim">
        <pc:chgData name="Laura Ferro" userId="1574f66db4627c56" providerId="LiveId" clId="{39BD2006-4611-493D-BB38-B291C9A4D202}" dt="2023-09-14T15:10:31.116" v="3350" actId="113"/>
        <pc:sldMkLst>
          <pc:docMk/>
          <pc:sldMk cId="282826589" sldId="259"/>
        </pc:sldMkLst>
        <pc:spChg chg="mod">
          <ac:chgData name="Laura Ferro" userId="1574f66db4627c56" providerId="LiveId" clId="{39BD2006-4611-493D-BB38-B291C9A4D202}" dt="2023-09-14T15:10:20.457" v="3347" actId="207"/>
          <ac:spMkLst>
            <pc:docMk/>
            <pc:sldMk cId="282826589" sldId="259"/>
            <ac:spMk id="2" creationId="{0D8A1C9A-15E4-A16B-DCCD-F5B31B2E2913}"/>
          </ac:spMkLst>
        </pc:spChg>
        <pc:spChg chg="mod">
          <ac:chgData name="Laura Ferro" userId="1574f66db4627c56" providerId="LiveId" clId="{39BD2006-4611-493D-BB38-B291C9A4D202}" dt="2023-09-14T15:10:31.116" v="3350" actId="113"/>
          <ac:spMkLst>
            <pc:docMk/>
            <pc:sldMk cId="282826589" sldId="259"/>
            <ac:spMk id="3" creationId="{57B8D074-0B54-2D25-37C8-8F121A0B201D}"/>
          </ac:spMkLst>
        </pc:spChg>
      </pc:sldChg>
      <pc:sldChg chg="addSp delSp modSp new mod setBg">
        <pc:chgData name="Laura Ferro" userId="1574f66db4627c56" providerId="LiveId" clId="{39BD2006-4611-493D-BB38-B291C9A4D202}" dt="2023-09-14T15:10:44.154" v="3351" actId="113"/>
        <pc:sldMkLst>
          <pc:docMk/>
          <pc:sldMk cId="2523541130" sldId="260"/>
        </pc:sldMkLst>
        <pc:spChg chg="mod ord">
          <ac:chgData name="Laura Ferro" userId="1574f66db4627c56" providerId="LiveId" clId="{39BD2006-4611-493D-BB38-B291C9A4D202}" dt="2023-09-14T15:10:44.154" v="3351" actId="113"/>
          <ac:spMkLst>
            <pc:docMk/>
            <pc:sldMk cId="2523541130" sldId="260"/>
            <ac:spMk id="2" creationId="{D1AD36DB-DE4D-EBF5-D3DF-276F6337B005}"/>
          </ac:spMkLst>
        </pc:spChg>
        <pc:spChg chg="del">
          <ac:chgData name="Laura Ferro" userId="1574f66db4627c56" providerId="LiveId" clId="{39BD2006-4611-493D-BB38-B291C9A4D202}" dt="2023-09-10T14:28:53.257" v="852"/>
          <ac:spMkLst>
            <pc:docMk/>
            <pc:sldMk cId="2523541130" sldId="260"/>
            <ac:spMk id="3" creationId="{11D1BBE3-1E54-1B37-B214-D785F9091D60}"/>
          </ac:spMkLst>
        </pc:spChg>
        <pc:spChg chg="add del">
          <ac:chgData name="Laura Ferro" userId="1574f66db4627c56" providerId="LiveId" clId="{39BD2006-4611-493D-BB38-B291C9A4D202}" dt="2023-09-10T14:29:44.537" v="854"/>
          <ac:spMkLst>
            <pc:docMk/>
            <pc:sldMk cId="2523541130" sldId="260"/>
            <ac:spMk id="4" creationId="{9894F4BC-F90B-E55D-7A89-C303C9A4FA1B}"/>
          </ac:spMkLst>
        </pc:spChg>
        <pc:spChg chg="add del">
          <ac:chgData name="Laura Ferro" userId="1574f66db4627c56" providerId="LiveId" clId="{39BD2006-4611-493D-BB38-B291C9A4D202}" dt="2023-09-10T14:31:02.397" v="870" actId="26606"/>
          <ac:spMkLst>
            <pc:docMk/>
            <pc:sldMk cId="2523541130" sldId="260"/>
            <ac:spMk id="1031" creationId="{99ED5833-B85B-4103-8A3B-CAB0308E6C15}"/>
          </ac:spMkLst>
        </pc:spChg>
        <pc:spChg chg="add del">
          <ac:chgData name="Laura Ferro" userId="1574f66db4627c56" providerId="LiveId" clId="{39BD2006-4611-493D-BB38-B291C9A4D202}" dt="2023-09-10T14:31:03.871" v="872" actId="26606"/>
          <ac:spMkLst>
            <pc:docMk/>
            <pc:sldMk cId="2523541130" sldId="260"/>
            <ac:spMk id="1033" creationId="{99F1FFA9-D672-408C-9220-ADEEC6ABDD09}"/>
          </ac:spMkLst>
        </pc:spChg>
        <pc:spChg chg="add del">
          <ac:chgData name="Laura Ferro" userId="1574f66db4627c56" providerId="LiveId" clId="{39BD2006-4611-493D-BB38-B291C9A4D202}" dt="2023-09-10T14:31:03.871" v="872" actId="26606"/>
          <ac:spMkLst>
            <pc:docMk/>
            <pc:sldMk cId="2523541130" sldId="260"/>
            <ac:spMk id="1034" creationId="{3F08F68D-C5BB-E49C-7DDE-A02CC4935D05}"/>
          </ac:spMkLst>
        </pc:spChg>
        <pc:spChg chg="add del">
          <ac:chgData name="Laura Ferro" userId="1574f66db4627c56" providerId="LiveId" clId="{39BD2006-4611-493D-BB38-B291C9A4D202}" dt="2023-09-10T14:31:06.275" v="874" actId="26606"/>
          <ac:spMkLst>
            <pc:docMk/>
            <pc:sldMk cId="2523541130" sldId="260"/>
            <ac:spMk id="1035" creationId="{AE6F1C77-EDC9-4C5F-8C1C-62DD46BDA3C3}"/>
          </ac:spMkLst>
        </pc:spChg>
        <pc:spChg chg="add del">
          <ac:chgData name="Laura Ferro" userId="1574f66db4627c56" providerId="LiveId" clId="{39BD2006-4611-493D-BB38-B291C9A4D202}" dt="2023-09-10T14:31:06.275" v="874" actId="26606"/>
          <ac:spMkLst>
            <pc:docMk/>
            <pc:sldMk cId="2523541130" sldId="260"/>
            <ac:spMk id="1036" creationId="{2172A0AC-3DCE-4672-BCAF-28FEF91F6020}"/>
          </ac:spMkLst>
        </pc:spChg>
        <pc:spChg chg="add del">
          <ac:chgData name="Laura Ferro" userId="1574f66db4627c56" providerId="LiveId" clId="{39BD2006-4611-493D-BB38-B291C9A4D202}" dt="2023-09-10T14:31:06.275" v="874" actId="26606"/>
          <ac:spMkLst>
            <pc:docMk/>
            <pc:sldMk cId="2523541130" sldId="260"/>
            <ac:spMk id="1037" creationId="{2E4E6013-C009-8027-F0C4-909110B5E876}"/>
          </ac:spMkLst>
        </pc:spChg>
        <pc:spChg chg="add del">
          <ac:chgData name="Laura Ferro" userId="1574f66db4627c56" providerId="LiveId" clId="{39BD2006-4611-493D-BB38-B291C9A4D202}" dt="2023-09-10T14:31:08.364" v="876" actId="26606"/>
          <ac:spMkLst>
            <pc:docMk/>
            <pc:sldMk cId="2523541130" sldId="260"/>
            <ac:spMk id="1039" creationId="{35C956CA-A8FB-4F91-A258-FBE459CD99FC}"/>
          </ac:spMkLst>
        </pc:spChg>
        <pc:spChg chg="add del">
          <ac:chgData name="Laura Ferro" userId="1574f66db4627c56" providerId="LiveId" clId="{39BD2006-4611-493D-BB38-B291C9A4D202}" dt="2023-09-10T14:31:08.364" v="876" actId="26606"/>
          <ac:spMkLst>
            <pc:docMk/>
            <pc:sldMk cId="2523541130" sldId="260"/>
            <ac:spMk id="1040" creationId="{70A48D59-8581-41F7-B529-F4617FE07A9A}"/>
          </ac:spMkLst>
        </pc:spChg>
        <pc:spChg chg="add del">
          <ac:chgData name="Laura Ferro" userId="1574f66db4627c56" providerId="LiveId" clId="{39BD2006-4611-493D-BB38-B291C9A4D202}" dt="2023-09-10T14:31:08.364" v="876" actId="26606"/>
          <ac:spMkLst>
            <pc:docMk/>
            <pc:sldMk cId="2523541130" sldId="260"/>
            <ac:spMk id="1042" creationId="{AC4D45FD-BC16-8A73-36C8-1AFEC143C891}"/>
          </ac:spMkLst>
        </pc:spChg>
        <pc:spChg chg="add">
          <ac:chgData name="Laura Ferro" userId="1574f66db4627c56" providerId="LiveId" clId="{39BD2006-4611-493D-BB38-B291C9A4D202}" dt="2023-09-10T14:31:08.370" v="877" actId="26606"/>
          <ac:spMkLst>
            <pc:docMk/>
            <pc:sldMk cId="2523541130" sldId="260"/>
            <ac:spMk id="1044" creationId="{99ED5833-B85B-4103-8A3B-CAB0308E6C15}"/>
          </ac:spMkLst>
        </pc:spChg>
        <pc:picChg chg="add mod">
          <ac:chgData name="Laura Ferro" userId="1574f66db4627c56" providerId="LiveId" clId="{39BD2006-4611-493D-BB38-B291C9A4D202}" dt="2023-09-10T14:31:27.136" v="883" actId="1076"/>
          <ac:picMkLst>
            <pc:docMk/>
            <pc:sldMk cId="2523541130" sldId="260"/>
            <ac:picMk id="5" creationId="{B11C5C51-8BBA-4860-C31F-31F656EDF66F}"/>
          </ac:picMkLst>
        </pc:picChg>
        <pc:picChg chg="add mod ord">
          <ac:chgData name="Laura Ferro" userId="1574f66db4627c56" providerId="LiveId" clId="{39BD2006-4611-493D-BB38-B291C9A4D202}" dt="2023-09-10T14:31:50.638" v="890" actId="1076"/>
          <ac:picMkLst>
            <pc:docMk/>
            <pc:sldMk cId="2523541130" sldId="260"/>
            <ac:picMk id="1026" creationId="{34B78CAC-E623-FE3E-0FBB-53B1CA92CA0A}"/>
          </ac:picMkLst>
        </pc:picChg>
        <pc:picChg chg="add del mod">
          <ac:chgData name="Laura Ferro" userId="1574f66db4627c56" providerId="LiveId" clId="{39BD2006-4611-493D-BB38-B291C9A4D202}" dt="2023-09-10T14:30:43.495" v="866" actId="478"/>
          <ac:picMkLst>
            <pc:docMk/>
            <pc:sldMk cId="2523541130" sldId="260"/>
            <ac:picMk id="1030" creationId="{B4F41574-0820-4B99-B535-A25970C5231D}"/>
          </ac:picMkLst>
        </pc:picChg>
        <pc:cxnChg chg="add del">
          <ac:chgData name="Laura Ferro" userId="1574f66db4627c56" providerId="LiveId" clId="{39BD2006-4611-493D-BB38-B291C9A4D202}" dt="2023-09-10T14:31:08.364" v="876" actId="26606"/>
          <ac:cxnSpMkLst>
            <pc:docMk/>
            <pc:sldMk cId="2523541130" sldId="260"/>
            <ac:cxnSpMk id="1041" creationId="{967F2066-0253-4771-A5F6-68111E1FE832}"/>
          </ac:cxnSpMkLst>
        </pc:cxnChg>
      </pc:sldChg>
      <pc:sldChg chg="delSp modSp new mod">
        <pc:chgData name="Laura Ferro" userId="1574f66db4627c56" providerId="LiveId" clId="{39BD2006-4611-493D-BB38-B291C9A4D202}" dt="2023-09-14T15:12:38.723" v="3353" actId="478"/>
        <pc:sldMkLst>
          <pc:docMk/>
          <pc:sldMk cId="3539291807" sldId="261"/>
        </pc:sldMkLst>
        <pc:spChg chg="del">
          <ac:chgData name="Laura Ferro" userId="1574f66db4627c56" providerId="LiveId" clId="{39BD2006-4611-493D-BB38-B291C9A4D202}" dt="2023-09-14T15:12:38.723" v="3353" actId="478"/>
          <ac:spMkLst>
            <pc:docMk/>
            <pc:sldMk cId="3539291807" sldId="261"/>
            <ac:spMk id="2" creationId="{63FBB68D-62F2-591C-30EA-28AB6B8AB3E9}"/>
          </ac:spMkLst>
        </pc:spChg>
        <pc:spChg chg="mod">
          <ac:chgData name="Laura Ferro" userId="1574f66db4627c56" providerId="LiveId" clId="{39BD2006-4611-493D-BB38-B291C9A4D202}" dt="2023-09-14T15:12:35.813" v="3352" actId="113"/>
          <ac:spMkLst>
            <pc:docMk/>
            <pc:sldMk cId="3539291807" sldId="261"/>
            <ac:spMk id="3" creationId="{D0F8C586-995E-8B42-6AC7-622A5540C71E}"/>
          </ac:spMkLst>
        </pc:spChg>
      </pc:sldChg>
      <pc:sldChg chg="delSp modSp new mod">
        <pc:chgData name="Laura Ferro" userId="1574f66db4627c56" providerId="LiveId" clId="{39BD2006-4611-493D-BB38-B291C9A4D202}" dt="2023-09-14T15:13:03.080" v="3357" actId="1076"/>
        <pc:sldMkLst>
          <pc:docMk/>
          <pc:sldMk cId="3320115671" sldId="262"/>
        </pc:sldMkLst>
        <pc:spChg chg="del">
          <ac:chgData name="Laura Ferro" userId="1574f66db4627c56" providerId="LiveId" clId="{39BD2006-4611-493D-BB38-B291C9A4D202}" dt="2023-09-14T15:12:52.154" v="3354" actId="478"/>
          <ac:spMkLst>
            <pc:docMk/>
            <pc:sldMk cId="3320115671" sldId="262"/>
            <ac:spMk id="2" creationId="{FA8D120D-3DF9-782B-F777-07DD8B72A234}"/>
          </ac:spMkLst>
        </pc:spChg>
        <pc:spChg chg="mod">
          <ac:chgData name="Laura Ferro" userId="1574f66db4627c56" providerId="LiveId" clId="{39BD2006-4611-493D-BB38-B291C9A4D202}" dt="2023-09-14T15:13:03.080" v="3357" actId="1076"/>
          <ac:spMkLst>
            <pc:docMk/>
            <pc:sldMk cId="3320115671" sldId="262"/>
            <ac:spMk id="3" creationId="{E478498E-46CE-E8A1-1F26-58DE765CF26D}"/>
          </ac:spMkLst>
        </pc:spChg>
      </pc:sldChg>
      <pc:sldChg chg="addSp delSp modSp new mod">
        <pc:chgData name="Laura Ferro" userId="1574f66db4627c56" providerId="LiveId" clId="{39BD2006-4611-493D-BB38-B291C9A4D202}" dt="2023-09-14T15:14:02.226" v="3369" actId="113"/>
        <pc:sldMkLst>
          <pc:docMk/>
          <pc:sldMk cId="1146178770" sldId="263"/>
        </pc:sldMkLst>
        <pc:spChg chg="del">
          <ac:chgData name="Laura Ferro" userId="1574f66db4627c56" providerId="LiveId" clId="{39BD2006-4611-493D-BB38-B291C9A4D202}" dt="2023-09-10T14:51:04.479" v="1699" actId="478"/>
          <ac:spMkLst>
            <pc:docMk/>
            <pc:sldMk cId="1146178770" sldId="263"/>
            <ac:spMk id="2" creationId="{83803292-4DB2-BA96-EF62-B26B30AF3E59}"/>
          </ac:spMkLst>
        </pc:spChg>
        <pc:spChg chg="mod">
          <ac:chgData name="Laura Ferro" userId="1574f66db4627c56" providerId="LiveId" clId="{39BD2006-4611-493D-BB38-B291C9A4D202}" dt="2023-09-14T15:14:02.226" v="3369" actId="113"/>
          <ac:spMkLst>
            <pc:docMk/>
            <pc:sldMk cId="1146178770" sldId="263"/>
            <ac:spMk id="3" creationId="{7D80A9F8-C01E-528F-4CC4-FB2154BA8FD8}"/>
          </ac:spMkLst>
        </pc:spChg>
        <pc:spChg chg="add mod">
          <ac:chgData name="Laura Ferro" userId="1574f66db4627c56" providerId="LiveId" clId="{39BD2006-4611-493D-BB38-B291C9A4D202}" dt="2023-09-14T15:13:35.425" v="3367" actId="113"/>
          <ac:spMkLst>
            <pc:docMk/>
            <pc:sldMk cId="1146178770" sldId="263"/>
            <ac:spMk id="13" creationId="{90A1DE45-CA84-9662-E7F4-C201CD683898}"/>
          </ac:spMkLst>
        </pc:spChg>
        <pc:spChg chg="add mod">
          <ac:chgData name="Laura Ferro" userId="1574f66db4627c56" providerId="LiveId" clId="{39BD2006-4611-493D-BB38-B291C9A4D202}" dt="2023-09-14T15:13:55.494" v="3368" actId="113"/>
          <ac:spMkLst>
            <pc:docMk/>
            <pc:sldMk cId="1146178770" sldId="263"/>
            <ac:spMk id="14" creationId="{3C0435FD-A3AE-9CE3-6B97-ABEEB93DB39B}"/>
          </ac:spMkLst>
        </pc:spChg>
        <pc:picChg chg="add del mod">
          <ac:chgData name="Laura Ferro" userId="1574f66db4627c56" providerId="LiveId" clId="{39BD2006-4611-493D-BB38-B291C9A4D202}" dt="2023-09-10T14:52:37.425" v="1712" actId="478"/>
          <ac:picMkLst>
            <pc:docMk/>
            <pc:sldMk cId="1146178770" sldId="263"/>
            <ac:picMk id="12" creationId="{826D7BD5-5EB5-3BE4-A4EE-F44F0F6F99BF}"/>
          </ac:picMkLst>
        </pc:picChg>
        <pc:cxnChg chg="add mod">
          <ac:chgData name="Laura Ferro" userId="1574f66db4627c56" providerId="LiveId" clId="{39BD2006-4611-493D-BB38-B291C9A4D202}" dt="2023-09-10T14:51:33.700" v="1704" actId="14100"/>
          <ac:cxnSpMkLst>
            <pc:docMk/>
            <pc:sldMk cId="1146178770" sldId="263"/>
            <ac:cxnSpMk id="5" creationId="{750F5480-9993-3DEA-5835-B6491AF0F5BD}"/>
          </ac:cxnSpMkLst>
        </pc:cxnChg>
        <pc:cxnChg chg="add mod">
          <ac:chgData name="Laura Ferro" userId="1574f66db4627c56" providerId="LiveId" clId="{39BD2006-4611-493D-BB38-B291C9A4D202}" dt="2023-09-10T14:52:00.464" v="1710" actId="14100"/>
          <ac:cxnSpMkLst>
            <pc:docMk/>
            <pc:sldMk cId="1146178770" sldId="263"/>
            <ac:cxnSpMk id="7" creationId="{DF02BDCE-D144-64C8-DACA-F84149B9F5D8}"/>
          </ac:cxnSpMkLst>
        </pc:cxnChg>
      </pc:sldChg>
      <pc:sldChg chg="addSp delSp modSp new mod setBg">
        <pc:chgData name="Laura Ferro" userId="1574f66db4627c56" providerId="LiveId" clId="{39BD2006-4611-493D-BB38-B291C9A4D202}" dt="2023-09-10T15:15:48.879" v="2457" actId="20577"/>
        <pc:sldMkLst>
          <pc:docMk/>
          <pc:sldMk cId="550258815" sldId="264"/>
        </pc:sldMkLst>
        <pc:spChg chg="mod">
          <ac:chgData name="Laura Ferro" userId="1574f66db4627c56" providerId="LiveId" clId="{39BD2006-4611-493D-BB38-B291C9A4D202}" dt="2023-09-10T15:15:48.879" v="2457" actId="20577"/>
          <ac:spMkLst>
            <pc:docMk/>
            <pc:sldMk cId="550258815" sldId="264"/>
            <ac:spMk id="2" creationId="{12B03145-7670-1098-8CED-5C077E36C19D}"/>
          </ac:spMkLst>
        </pc:spChg>
        <pc:spChg chg="del">
          <ac:chgData name="Laura Ferro" userId="1574f66db4627c56" providerId="LiveId" clId="{39BD2006-4611-493D-BB38-B291C9A4D202}" dt="2023-09-10T15:11:35.433" v="2421"/>
          <ac:spMkLst>
            <pc:docMk/>
            <pc:sldMk cId="550258815" sldId="264"/>
            <ac:spMk id="3" creationId="{441A4C34-CDB5-F4C9-FEE1-93F7B18A3C6A}"/>
          </ac:spMkLst>
        </pc:spChg>
        <pc:spChg chg="add del">
          <ac:chgData name="Laura Ferro" userId="1574f66db4627c56" providerId="LiveId" clId="{39BD2006-4611-493D-BB38-B291C9A4D202}" dt="2023-09-10T15:15:20.990" v="2432" actId="26606"/>
          <ac:spMkLst>
            <pc:docMk/>
            <pc:sldMk cId="550258815" sldId="264"/>
            <ac:spMk id="2054" creationId="{D0BCD849-95CC-3B8D-49B1-0A2AC29CF8AE}"/>
          </ac:spMkLst>
        </pc:spChg>
        <pc:spChg chg="add">
          <ac:chgData name="Laura Ferro" userId="1574f66db4627c56" providerId="LiveId" clId="{39BD2006-4611-493D-BB38-B291C9A4D202}" dt="2023-09-10T15:15:20.996" v="2433" actId="26606"/>
          <ac:spMkLst>
            <pc:docMk/>
            <pc:sldMk cId="550258815" sldId="264"/>
            <ac:spMk id="2055" creationId="{022BDE4A-8A20-4A69-9C5A-581C82036A4D}"/>
          </ac:spMkLst>
        </pc:spChg>
        <pc:spChg chg="add del">
          <ac:chgData name="Laura Ferro" userId="1574f66db4627c56" providerId="LiveId" clId="{39BD2006-4611-493D-BB38-B291C9A4D202}" dt="2023-09-10T15:15:20.990" v="2432" actId="26606"/>
          <ac:spMkLst>
            <pc:docMk/>
            <pc:sldMk cId="550258815" sldId="264"/>
            <ac:spMk id="2057" creationId="{84DF55BE-B4AB-4BA1-BDE1-E9F7FB3F110A}"/>
          </ac:spMkLst>
        </pc:spChg>
        <pc:picChg chg="add mod">
          <ac:chgData name="Laura Ferro" userId="1574f66db4627c56" providerId="LiveId" clId="{39BD2006-4611-493D-BB38-B291C9A4D202}" dt="2023-09-10T15:15:20.996" v="2433" actId="26606"/>
          <ac:picMkLst>
            <pc:docMk/>
            <pc:sldMk cId="550258815" sldId="264"/>
            <ac:picMk id="4" creationId="{A3E95B1C-3247-0312-9D96-9A79AFCEBCAE}"/>
          </ac:picMkLst>
        </pc:picChg>
        <pc:picChg chg="add mod ord">
          <ac:chgData name="Laura Ferro" userId="1574f66db4627c56" providerId="LiveId" clId="{39BD2006-4611-493D-BB38-B291C9A4D202}" dt="2023-09-10T15:15:20.996" v="2433" actId="26606"/>
          <ac:picMkLst>
            <pc:docMk/>
            <pc:sldMk cId="550258815" sldId="264"/>
            <ac:picMk id="2050" creationId="{02BDCD99-C2F7-6BF5-0BB1-4AD8988F6C0A}"/>
          </ac:picMkLst>
        </pc:picChg>
      </pc:sldChg>
      <pc:sldChg chg="addSp delSp modSp new mod setBg">
        <pc:chgData name="Laura Ferro" userId="1574f66db4627c56" providerId="LiveId" clId="{39BD2006-4611-493D-BB38-B291C9A4D202}" dt="2023-09-10T15:18:36.278" v="2497" actId="1076"/>
        <pc:sldMkLst>
          <pc:docMk/>
          <pc:sldMk cId="1684615290" sldId="265"/>
        </pc:sldMkLst>
        <pc:spChg chg="del">
          <ac:chgData name="Laura Ferro" userId="1574f66db4627c56" providerId="LiveId" clId="{39BD2006-4611-493D-BB38-B291C9A4D202}" dt="2023-09-10T15:17:58.384" v="2463"/>
          <ac:spMkLst>
            <pc:docMk/>
            <pc:sldMk cId="1684615290" sldId="265"/>
            <ac:spMk id="2" creationId="{396C9F55-4C00-E2DE-5F0F-A1B9AEAA077A}"/>
          </ac:spMkLst>
        </pc:spChg>
        <pc:spChg chg="del">
          <ac:chgData name="Laura Ferro" userId="1574f66db4627c56" providerId="LiveId" clId="{39BD2006-4611-493D-BB38-B291C9A4D202}" dt="2023-09-10T15:17:14.132" v="2458"/>
          <ac:spMkLst>
            <pc:docMk/>
            <pc:sldMk cId="1684615290" sldId="265"/>
            <ac:spMk id="3" creationId="{1257DE91-37FC-42FF-5EDD-49908F3B2E6F}"/>
          </ac:spMkLst>
        </pc:spChg>
        <pc:spChg chg="add mod">
          <ac:chgData name="Laura Ferro" userId="1574f66db4627c56" providerId="LiveId" clId="{39BD2006-4611-493D-BB38-B291C9A4D202}" dt="2023-09-10T15:18:27.565" v="2494" actId="26606"/>
          <ac:spMkLst>
            <pc:docMk/>
            <pc:sldMk cId="1684615290" sldId="265"/>
            <ac:spMk id="5" creationId="{7973E4CD-3941-59FF-9E6B-7705C38A577D}"/>
          </ac:spMkLst>
        </pc:spChg>
        <pc:spChg chg="add del">
          <ac:chgData name="Laura Ferro" userId="1574f66db4627c56" providerId="LiveId" clId="{39BD2006-4611-493D-BB38-B291C9A4D202}" dt="2023-09-10T15:18:27.565" v="2493" actId="26606"/>
          <ac:spMkLst>
            <pc:docMk/>
            <pc:sldMk cId="1684615290" sldId="265"/>
            <ac:spMk id="3080" creationId="{15445A2A-49BD-941C-D2EA-9E2651228552}"/>
          </ac:spMkLst>
        </pc:spChg>
        <pc:spChg chg="add del">
          <ac:chgData name="Laura Ferro" userId="1574f66db4627c56" providerId="LiveId" clId="{39BD2006-4611-493D-BB38-B291C9A4D202}" dt="2023-09-10T15:18:24.900" v="2491" actId="26606"/>
          <ac:spMkLst>
            <pc:docMk/>
            <pc:sldMk cId="1684615290" sldId="265"/>
            <ac:spMk id="3081" creationId="{70155189-D96C-4527-B0EC-654B946BE615}"/>
          </ac:spMkLst>
        </pc:spChg>
        <pc:spChg chg="add del">
          <ac:chgData name="Laura Ferro" userId="1574f66db4627c56" providerId="LiveId" clId="{39BD2006-4611-493D-BB38-B291C9A4D202}" dt="2023-09-10T15:18:27.565" v="2493" actId="26606"/>
          <ac:spMkLst>
            <pc:docMk/>
            <pc:sldMk cId="1684615290" sldId="265"/>
            <ac:spMk id="3083" creationId="{614141FC-8189-47F8-821A-FC9A4E91E039}"/>
          </ac:spMkLst>
        </pc:spChg>
        <pc:spChg chg="add del">
          <ac:chgData name="Laura Ferro" userId="1574f66db4627c56" providerId="LiveId" clId="{39BD2006-4611-493D-BB38-B291C9A4D202}" dt="2023-09-10T15:18:27.565" v="2493" actId="26606"/>
          <ac:spMkLst>
            <pc:docMk/>
            <pc:sldMk cId="1684615290" sldId="265"/>
            <ac:spMk id="3085" creationId="{C062E60F-5CD4-4268-8359-8076634680E5}"/>
          </ac:spMkLst>
        </pc:spChg>
        <pc:spChg chg="add del">
          <ac:chgData name="Laura Ferro" userId="1574f66db4627c56" providerId="LiveId" clId="{39BD2006-4611-493D-BB38-B291C9A4D202}" dt="2023-09-10T15:18:27.565" v="2493" actId="26606"/>
          <ac:spMkLst>
            <pc:docMk/>
            <pc:sldMk cId="1684615290" sldId="265"/>
            <ac:spMk id="3087" creationId="{BB341EC3-1810-4D33-BA3F-E2D0AA0ECFB6}"/>
          </ac:spMkLst>
        </pc:spChg>
        <pc:spChg chg="add del">
          <ac:chgData name="Laura Ferro" userId="1574f66db4627c56" providerId="LiveId" clId="{39BD2006-4611-493D-BB38-B291C9A4D202}" dt="2023-09-10T15:18:27.565" v="2493" actId="26606"/>
          <ac:spMkLst>
            <pc:docMk/>
            <pc:sldMk cId="1684615290" sldId="265"/>
            <ac:spMk id="3089" creationId="{10127CDE-2B99-47A8-BB3C-7D17519105E0}"/>
          </ac:spMkLst>
        </pc:spChg>
        <pc:spChg chg="add">
          <ac:chgData name="Laura Ferro" userId="1574f66db4627c56" providerId="LiveId" clId="{39BD2006-4611-493D-BB38-B291C9A4D202}" dt="2023-09-10T15:18:27.565" v="2494" actId="26606"/>
          <ac:spMkLst>
            <pc:docMk/>
            <pc:sldMk cId="1684615290" sldId="265"/>
            <ac:spMk id="3091" creationId="{7C98A213-5994-475E-B327-DC6EC27FBA8B}"/>
          </ac:spMkLst>
        </pc:spChg>
        <pc:spChg chg="add">
          <ac:chgData name="Laura Ferro" userId="1574f66db4627c56" providerId="LiveId" clId="{39BD2006-4611-493D-BB38-B291C9A4D202}" dt="2023-09-10T15:18:27.565" v="2494" actId="26606"/>
          <ac:spMkLst>
            <pc:docMk/>
            <pc:sldMk cId="1684615290" sldId="265"/>
            <ac:spMk id="3092" creationId="{4B030A0D-0DAD-4A99-89BB-419527D6A64B}"/>
          </ac:spMkLst>
        </pc:spChg>
        <pc:picChg chg="add mod ord">
          <ac:chgData name="Laura Ferro" userId="1574f66db4627c56" providerId="LiveId" clId="{39BD2006-4611-493D-BB38-B291C9A4D202}" dt="2023-09-10T15:18:33.233" v="2496" actId="1076"/>
          <ac:picMkLst>
            <pc:docMk/>
            <pc:sldMk cId="1684615290" sldId="265"/>
            <ac:picMk id="4" creationId="{9BF664B1-FA41-44BE-ACF7-E2F6F64F7A65}"/>
          </ac:picMkLst>
        </pc:picChg>
        <pc:picChg chg="add mod ord">
          <ac:chgData name="Laura Ferro" userId="1574f66db4627c56" providerId="LiveId" clId="{39BD2006-4611-493D-BB38-B291C9A4D202}" dt="2023-09-10T15:18:36.278" v="2497" actId="1076"/>
          <ac:picMkLst>
            <pc:docMk/>
            <pc:sldMk cId="1684615290" sldId="265"/>
            <ac:picMk id="3074" creationId="{261C3CB5-EAA3-8559-E251-F67111481946}"/>
          </ac:picMkLst>
        </pc:picChg>
        <pc:picChg chg="add mod">
          <ac:chgData name="Laura Ferro" userId="1574f66db4627c56" providerId="LiveId" clId="{39BD2006-4611-493D-BB38-B291C9A4D202}" dt="2023-09-10T15:18:27.565" v="2494" actId="26606"/>
          <ac:picMkLst>
            <pc:docMk/>
            <pc:sldMk cId="1684615290" sldId="265"/>
            <ac:picMk id="3076" creationId="{72E57555-7228-F109-131A-06FB30A90E6D}"/>
          </ac:picMkLst>
        </pc:picChg>
      </pc:sldChg>
      <pc:sldChg chg="modSp new del mod">
        <pc:chgData name="Laura Ferro" userId="1574f66db4627c56" providerId="LiveId" clId="{39BD2006-4611-493D-BB38-B291C9A4D202}" dt="2023-09-10T15:52:11.258" v="2545" actId="2696"/>
        <pc:sldMkLst>
          <pc:docMk/>
          <pc:sldMk cId="1347589387" sldId="266"/>
        </pc:sldMkLst>
        <pc:spChg chg="mod">
          <ac:chgData name="Laura Ferro" userId="1574f66db4627c56" providerId="LiveId" clId="{39BD2006-4611-493D-BB38-B291C9A4D202}" dt="2023-09-10T15:19:12.563" v="2543" actId="122"/>
          <ac:spMkLst>
            <pc:docMk/>
            <pc:sldMk cId="1347589387" sldId="266"/>
            <ac:spMk id="2" creationId="{C06F874C-4150-EB91-A63E-1ECE7F59D167}"/>
          </ac:spMkLst>
        </pc:spChg>
      </pc:sldChg>
      <pc:sldChg chg="modSp add mod">
        <pc:chgData name="Laura Ferro" userId="1574f66db4627c56" providerId="LiveId" clId="{39BD2006-4611-493D-BB38-B291C9A4D202}" dt="2023-09-14T17:07:44.966" v="3475" actId="20577"/>
        <pc:sldMkLst>
          <pc:docMk/>
          <pc:sldMk cId="38065019" sldId="267"/>
        </pc:sldMkLst>
        <pc:spChg chg="mod">
          <ac:chgData name="Laura Ferro" userId="1574f66db4627c56" providerId="LiveId" clId="{39BD2006-4611-493D-BB38-B291C9A4D202}" dt="2023-09-10T15:52:30.688" v="2591" actId="20577"/>
          <ac:spMkLst>
            <pc:docMk/>
            <pc:sldMk cId="38065019" sldId="267"/>
            <ac:spMk id="4" creationId="{928B8E50-6FA2-FAD6-6518-03D7D924358B}"/>
          </ac:spMkLst>
        </pc:spChg>
        <pc:graphicFrameChg chg="mod">
          <ac:chgData name="Laura Ferro" userId="1574f66db4627c56" providerId="LiveId" clId="{39BD2006-4611-493D-BB38-B291C9A4D202}" dt="2023-09-14T17:07:44.966" v="3475" actId="20577"/>
          <ac:graphicFrameMkLst>
            <pc:docMk/>
            <pc:sldMk cId="38065019" sldId="267"/>
            <ac:graphicFrameMk id="7" creationId="{432FAC82-8AEC-B25F-5A1E-6E3289642FED}"/>
          </ac:graphicFrameMkLst>
        </pc:graphicFrameChg>
      </pc:sldChg>
      <pc:sldChg chg="addSp modSp new mod setBg">
        <pc:chgData name="Laura Ferro" userId="1574f66db4627c56" providerId="LiveId" clId="{39BD2006-4611-493D-BB38-B291C9A4D202}" dt="2023-09-14T15:25:11.049" v="3429" actId="113"/>
        <pc:sldMkLst>
          <pc:docMk/>
          <pc:sldMk cId="3344937581" sldId="268"/>
        </pc:sldMkLst>
        <pc:spChg chg="mod">
          <ac:chgData name="Laura Ferro" userId="1574f66db4627c56" providerId="LiveId" clId="{39BD2006-4611-493D-BB38-B291C9A4D202}" dt="2023-09-14T15:24:37.718" v="3420" actId="207"/>
          <ac:spMkLst>
            <pc:docMk/>
            <pc:sldMk cId="3344937581" sldId="268"/>
            <ac:spMk id="2" creationId="{22B1ADD2-6A53-72E1-3589-A90035F8A422}"/>
          </ac:spMkLst>
        </pc:spChg>
        <pc:spChg chg="mod">
          <ac:chgData name="Laura Ferro" userId="1574f66db4627c56" providerId="LiveId" clId="{39BD2006-4611-493D-BB38-B291C9A4D202}" dt="2023-09-14T15:25:11.049" v="3429" actId="113"/>
          <ac:spMkLst>
            <pc:docMk/>
            <pc:sldMk cId="3344937581" sldId="268"/>
            <ac:spMk id="3" creationId="{CFCB2C1D-9263-5066-88AC-D81D5769D064}"/>
          </ac:spMkLst>
        </pc:spChg>
        <pc:spChg chg="add">
          <ac:chgData name="Laura Ferro" userId="1574f66db4627c56" providerId="LiveId" clId="{39BD2006-4611-493D-BB38-B291C9A4D202}" dt="2023-09-14T15:23:45.126" v="3419" actId="26606"/>
          <ac:spMkLst>
            <pc:docMk/>
            <pc:sldMk cId="3344937581" sldId="268"/>
            <ac:spMk id="1031" creationId="{1CDD8E39-EA14-4679-9655-1BFF5A7B63EE}"/>
          </ac:spMkLst>
        </pc:spChg>
        <pc:picChg chg="add mod ord">
          <ac:chgData name="Laura Ferro" userId="1574f66db4627c56" providerId="LiveId" clId="{39BD2006-4611-493D-BB38-B291C9A4D202}" dt="2023-09-14T15:23:45.126" v="3419" actId="26606"/>
          <ac:picMkLst>
            <pc:docMk/>
            <pc:sldMk cId="3344937581" sldId="268"/>
            <ac:picMk id="1026" creationId="{C366D52B-1379-9A8E-9D58-42C258F2E531}"/>
          </ac:picMkLst>
        </pc:picChg>
      </pc:sldChg>
      <pc:sldChg chg="modSp new mod">
        <pc:chgData name="Laura Ferro" userId="1574f66db4627c56" providerId="LiveId" clId="{39BD2006-4611-493D-BB38-B291C9A4D202}" dt="2023-09-14T15:25:32.145" v="3448" actId="122"/>
        <pc:sldMkLst>
          <pc:docMk/>
          <pc:sldMk cId="2620541408" sldId="269"/>
        </pc:sldMkLst>
        <pc:spChg chg="mod">
          <ac:chgData name="Laura Ferro" userId="1574f66db4627c56" providerId="LiveId" clId="{39BD2006-4611-493D-BB38-B291C9A4D202}" dt="2023-09-14T15:25:32.145" v="3448" actId="122"/>
          <ac:spMkLst>
            <pc:docMk/>
            <pc:sldMk cId="2620541408" sldId="269"/>
            <ac:spMk id="2" creationId="{872FE572-CFD5-5B83-2B55-AA901361CAE4}"/>
          </ac:spMkLst>
        </pc:spChg>
        <pc:spChg chg="mod">
          <ac:chgData name="Laura Ferro" userId="1574f66db4627c56" providerId="LiveId" clId="{39BD2006-4611-493D-BB38-B291C9A4D202}" dt="2023-09-14T15:25:21.231" v="3430" actId="122"/>
          <ac:spMkLst>
            <pc:docMk/>
            <pc:sldMk cId="2620541408" sldId="269"/>
            <ac:spMk id="3" creationId="{36055C63-E02C-AFFC-8BE3-29AE60FE285F}"/>
          </ac:spMkLst>
        </pc:spChg>
      </pc:sldChg>
      <pc:sldChg chg="modSp new mod">
        <pc:chgData name="Laura Ferro" userId="1574f66db4627c56" providerId="LiveId" clId="{39BD2006-4611-493D-BB38-B291C9A4D202}" dt="2023-09-18T19:45:37.588" v="4089" actId="20577"/>
        <pc:sldMkLst>
          <pc:docMk/>
          <pc:sldMk cId="4288308555" sldId="270"/>
        </pc:sldMkLst>
        <pc:spChg chg="mod">
          <ac:chgData name="Laura Ferro" userId="1574f66db4627c56" providerId="LiveId" clId="{39BD2006-4611-493D-BB38-B291C9A4D202}" dt="2023-09-18T19:42:47.576" v="3626" actId="20577"/>
          <ac:spMkLst>
            <pc:docMk/>
            <pc:sldMk cId="4288308555" sldId="270"/>
            <ac:spMk id="2" creationId="{56AB1A15-AD50-8575-1049-43CA07DC842F}"/>
          </ac:spMkLst>
        </pc:spChg>
        <pc:spChg chg="mod">
          <ac:chgData name="Laura Ferro" userId="1574f66db4627c56" providerId="LiveId" clId="{39BD2006-4611-493D-BB38-B291C9A4D202}" dt="2023-09-18T19:45:37.588" v="4089" actId="20577"/>
          <ac:spMkLst>
            <pc:docMk/>
            <pc:sldMk cId="4288308555" sldId="270"/>
            <ac:spMk id="3" creationId="{A63CE4BD-7DA1-28C1-BD47-0466E85E0331}"/>
          </ac:spMkLst>
        </pc:spChg>
      </pc:sldChg>
      <pc:sldChg chg="modSp new mod">
        <pc:chgData name="Laura Ferro" userId="1574f66db4627c56" providerId="LiveId" clId="{39BD2006-4611-493D-BB38-B291C9A4D202}" dt="2023-09-18T20:15:30.454" v="4477" actId="20577"/>
        <pc:sldMkLst>
          <pc:docMk/>
          <pc:sldMk cId="4042449590" sldId="271"/>
        </pc:sldMkLst>
        <pc:spChg chg="mod">
          <ac:chgData name="Laura Ferro" userId="1574f66db4627c56" providerId="LiveId" clId="{39BD2006-4611-493D-BB38-B291C9A4D202}" dt="2023-09-18T20:09:58.047" v="4122" actId="20577"/>
          <ac:spMkLst>
            <pc:docMk/>
            <pc:sldMk cId="4042449590" sldId="271"/>
            <ac:spMk id="2" creationId="{E8047F29-776F-CA58-9525-62FBF8ED6147}"/>
          </ac:spMkLst>
        </pc:spChg>
        <pc:spChg chg="mod">
          <ac:chgData name="Laura Ferro" userId="1574f66db4627c56" providerId="LiveId" clId="{39BD2006-4611-493D-BB38-B291C9A4D202}" dt="2023-09-18T20:15:30.454" v="4477" actId="20577"/>
          <ac:spMkLst>
            <pc:docMk/>
            <pc:sldMk cId="4042449590" sldId="271"/>
            <ac:spMk id="3" creationId="{1B87E8A4-329F-5EDC-2534-32EAC64B7198}"/>
          </ac:spMkLst>
        </pc:spChg>
      </pc:sldChg>
      <pc:sldChg chg="modSp new mod">
        <pc:chgData name="Laura Ferro" userId="1574f66db4627c56" providerId="LiveId" clId="{39BD2006-4611-493D-BB38-B291C9A4D202}" dt="2023-09-18T20:21:49.245" v="4559" actId="20577"/>
        <pc:sldMkLst>
          <pc:docMk/>
          <pc:sldMk cId="4264149770" sldId="272"/>
        </pc:sldMkLst>
        <pc:spChg chg="mod">
          <ac:chgData name="Laura Ferro" userId="1574f66db4627c56" providerId="LiveId" clId="{39BD2006-4611-493D-BB38-B291C9A4D202}" dt="2023-09-18T20:21:49.245" v="4559" actId="20577"/>
          <ac:spMkLst>
            <pc:docMk/>
            <pc:sldMk cId="4264149770" sldId="272"/>
            <ac:spMk id="3" creationId="{88E2066B-C1D5-0427-99C5-06AC86929CA5}"/>
          </ac:spMkLst>
        </pc:spChg>
      </pc:sldChg>
      <pc:sldChg chg="modSp new mod">
        <pc:chgData name="Laura Ferro" userId="1574f66db4627c56" providerId="LiveId" clId="{39BD2006-4611-493D-BB38-B291C9A4D202}" dt="2023-09-19T16:44:55.919" v="5758" actId="20577"/>
        <pc:sldMkLst>
          <pc:docMk/>
          <pc:sldMk cId="54547391" sldId="273"/>
        </pc:sldMkLst>
        <pc:spChg chg="mod">
          <ac:chgData name="Laura Ferro" userId="1574f66db4627c56" providerId="LiveId" clId="{39BD2006-4611-493D-BB38-B291C9A4D202}" dt="2023-09-19T16:44:55.919" v="5758" actId="20577"/>
          <ac:spMkLst>
            <pc:docMk/>
            <pc:sldMk cId="54547391" sldId="273"/>
            <ac:spMk id="2" creationId="{A5E00926-FE98-65F6-1C81-00399B0920CD}"/>
          </ac:spMkLst>
        </pc:spChg>
        <pc:spChg chg="mod">
          <ac:chgData name="Laura Ferro" userId="1574f66db4627c56" providerId="LiveId" clId="{39BD2006-4611-493D-BB38-B291C9A4D202}" dt="2023-09-19T15:48:14.278" v="5016" actId="20577"/>
          <ac:spMkLst>
            <pc:docMk/>
            <pc:sldMk cId="54547391" sldId="273"/>
            <ac:spMk id="3" creationId="{D14E035E-618E-97B9-6719-B547E4B83E5D}"/>
          </ac:spMkLst>
        </pc:spChg>
      </pc:sldChg>
      <pc:sldChg chg="modSp new mod">
        <pc:chgData name="Laura Ferro" userId="1574f66db4627c56" providerId="LiveId" clId="{39BD2006-4611-493D-BB38-B291C9A4D202}" dt="2023-09-19T16:37:44.449" v="5457" actId="20577"/>
        <pc:sldMkLst>
          <pc:docMk/>
          <pc:sldMk cId="530458964" sldId="274"/>
        </pc:sldMkLst>
        <pc:spChg chg="mod">
          <ac:chgData name="Laura Ferro" userId="1574f66db4627c56" providerId="LiveId" clId="{39BD2006-4611-493D-BB38-B291C9A4D202}" dt="2023-09-19T16:37:44.449" v="5457" actId="20577"/>
          <ac:spMkLst>
            <pc:docMk/>
            <pc:sldMk cId="530458964" sldId="274"/>
            <ac:spMk id="3" creationId="{7E6FB316-4B16-BDF8-5223-8FD0D6AA0B4D}"/>
          </ac:spMkLst>
        </pc:spChg>
      </pc:sldChg>
      <pc:sldChg chg="modSp new mod">
        <pc:chgData name="Laura Ferro" userId="1574f66db4627c56" providerId="LiveId" clId="{39BD2006-4611-493D-BB38-B291C9A4D202}" dt="2023-09-19T16:39:20.378" v="5720" actId="313"/>
        <pc:sldMkLst>
          <pc:docMk/>
          <pc:sldMk cId="2963364963" sldId="275"/>
        </pc:sldMkLst>
        <pc:spChg chg="mod">
          <ac:chgData name="Laura Ferro" userId="1574f66db4627c56" providerId="LiveId" clId="{39BD2006-4611-493D-BB38-B291C9A4D202}" dt="2023-09-19T16:39:20.378" v="5720" actId="313"/>
          <ac:spMkLst>
            <pc:docMk/>
            <pc:sldMk cId="2963364963" sldId="275"/>
            <ac:spMk id="3" creationId="{058FD8B7-EA77-009C-CDC1-0844E38385D6}"/>
          </ac:spMkLst>
        </pc:spChg>
      </pc:sldChg>
      <pc:sldChg chg="modSp new mod">
        <pc:chgData name="Laura Ferro" userId="1574f66db4627c56" providerId="LiveId" clId="{39BD2006-4611-493D-BB38-B291C9A4D202}" dt="2023-09-19T16:58:47.455" v="6137" actId="20577"/>
        <pc:sldMkLst>
          <pc:docMk/>
          <pc:sldMk cId="3903768486" sldId="276"/>
        </pc:sldMkLst>
        <pc:spChg chg="mod">
          <ac:chgData name="Laura Ferro" userId="1574f66db4627c56" providerId="LiveId" clId="{39BD2006-4611-493D-BB38-B291C9A4D202}" dt="2023-09-19T16:58:47.455" v="6137" actId="20577"/>
          <ac:spMkLst>
            <pc:docMk/>
            <pc:sldMk cId="3903768486" sldId="276"/>
            <ac:spMk id="3" creationId="{795B58C2-1D6A-605B-DF81-846B9AA5E447}"/>
          </ac:spMkLst>
        </pc:spChg>
      </pc:sldChg>
      <pc:sldChg chg="modSp new mod">
        <pc:chgData name="Laura Ferro" userId="1574f66db4627c56" providerId="LiveId" clId="{39BD2006-4611-493D-BB38-B291C9A4D202}" dt="2023-09-19T16:59:30.333" v="6160" actId="20577"/>
        <pc:sldMkLst>
          <pc:docMk/>
          <pc:sldMk cId="1169536955" sldId="277"/>
        </pc:sldMkLst>
        <pc:spChg chg="mod">
          <ac:chgData name="Laura Ferro" userId="1574f66db4627c56" providerId="LiveId" clId="{39BD2006-4611-493D-BB38-B291C9A4D202}" dt="2023-09-19T16:59:30.333" v="6160" actId="20577"/>
          <ac:spMkLst>
            <pc:docMk/>
            <pc:sldMk cId="1169536955" sldId="277"/>
            <ac:spMk id="2" creationId="{C3DD2F1E-907C-CB5B-4E81-4E7AB04BD04F}"/>
          </ac:spMkLst>
        </pc:spChg>
      </pc:sldChg>
      <pc:sldChg chg="modSp new mod">
        <pc:chgData name="Laura Ferro" userId="1574f66db4627c56" providerId="LiveId" clId="{39BD2006-4611-493D-BB38-B291C9A4D202}" dt="2023-09-21T18:08:15.367" v="8122" actId="113"/>
        <pc:sldMkLst>
          <pc:docMk/>
          <pc:sldMk cId="1122247672" sldId="282"/>
        </pc:sldMkLst>
        <pc:spChg chg="mod">
          <ac:chgData name="Laura Ferro" userId="1574f66db4627c56" providerId="LiveId" clId="{39BD2006-4611-493D-BB38-B291C9A4D202}" dt="2023-09-21T18:07:39.164" v="8111" actId="113"/>
          <ac:spMkLst>
            <pc:docMk/>
            <pc:sldMk cId="1122247672" sldId="282"/>
            <ac:spMk id="2" creationId="{284956A6-7090-41FD-093E-7A26790B0039}"/>
          </ac:spMkLst>
        </pc:spChg>
        <pc:spChg chg="mod">
          <ac:chgData name="Laura Ferro" userId="1574f66db4627c56" providerId="LiveId" clId="{39BD2006-4611-493D-BB38-B291C9A4D202}" dt="2023-09-21T18:08:15.367" v="8122" actId="113"/>
          <ac:spMkLst>
            <pc:docMk/>
            <pc:sldMk cId="1122247672" sldId="282"/>
            <ac:spMk id="3" creationId="{C2528955-BD64-1580-3A47-DFFA6C1041E8}"/>
          </ac:spMkLst>
        </pc:spChg>
      </pc:sldChg>
      <pc:sldChg chg="modSp new mod">
        <pc:chgData name="Laura Ferro" userId="1574f66db4627c56" providerId="LiveId" clId="{39BD2006-4611-493D-BB38-B291C9A4D202}" dt="2023-09-21T18:09:35.659" v="8175" actId="207"/>
        <pc:sldMkLst>
          <pc:docMk/>
          <pc:sldMk cId="79158883" sldId="283"/>
        </pc:sldMkLst>
        <pc:spChg chg="mod">
          <ac:chgData name="Laura Ferro" userId="1574f66db4627c56" providerId="LiveId" clId="{39BD2006-4611-493D-BB38-B291C9A4D202}" dt="2023-09-21T18:09:35.659" v="8175" actId="207"/>
          <ac:spMkLst>
            <pc:docMk/>
            <pc:sldMk cId="79158883" sldId="283"/>
            <ac:spMk id="2" creationId="{83833356-BE44-2D26-00C1-0C25F4614CF5}"/>
          </ac:spMkLst>
        </pc:spChg>
        <pc:spChg chg="mod">
          <ac:chgData name="Laura Ferro" userId="1574f66db4627c56" providerId="LiveId" clId="{39BD2006-4611-493D-BB38-B291C9A4D202}" dt="2023-09-21T18:09:30.142" v="8174" actId="113"/>
          <ac:spMkLst>
            <pc:docMk/>
            <pc:sldMk cId="79158883" sldId="283"/>
            <ac:spMk id="3" creationId="{E7F599B6-F57B-84EB-0734-558663E2BA3C}"/>
          </ac:spMkLst>
        </pc:spChg>
      </pc:sldChg>
      <pc:sldChg chg="addSp delSp modSp new mod setBg">
        <pc:chgData name="Laura Ferro" userId="1574f66db4627c56" providerId="LiveId" clId="{39BD2006-4611-493D-BB38-B291C9A4D202}" dt="2023-09-21T18:11:31.861" v="8186" actId="122"/>
        <pc:sldMkLst>
          <pc:docMk/>
          <pc:sldMk cId="3587318513" sldId="284"/>
        </pc:sldMkLst>
        <pc:spChg chg="del mod">
          <ac:chgData name="Laura Ferro" userId="1574f66db4627c56" providerId="LiveId" clId="{39BD2006-4611-493D-BB38-B291C9A4D202}" dt="2023-09-21T18:11:07.699" v="8183" actId="478"/>
          <ac:spMkLst>
            <pc:docMk/>
            <pc:sldMk cId="3587318513" sldId="284"/>
            <ac:spMk id="2" creationId="{96B0F6F3-BD6F-293A-F79D-5E8DFEC47EDB}"/>
          </ac:spMkLst>
        </pc:spChg>
        <pc:spChg chg="mod">
          <ac:chgData name="Laura Ferro" userId="1574f66db4627c56" providerId="LiveId" clId="{39BD2006-4611-493D-BB38-B291C9A4D202}" dt="2023-09-21T18:11:31.861" v="8186" actId="122"/>
          <ac:spMkLst>
            <pc:docMk/>
            <pc:sldMk cId="3587318513" sldId="284"/>
            <ac:spMk id="3" creationId="{4AD095D7-AAD9-3743-A1DC-2EA129B47130}"/>
          </ac:spMkLst>
        </pc:spChg>
        <pc:spChg chg="add del">
          <ac:chgData name="Laura Ferro" userId="1574f66db4627c56" providerId="LiveId" clId="{39BD2006-4611-493D-BB38-B291C9A4D202}" dt="2023-09-21T18:10:48.506" v="8178" actId="26606"/>
          <ac:spMkLst>
            <pc:docMk/>
            <pc:sldMk cId="3587318513" sldId="284"/>
            <ac:spMk id="1031" creationId="{04812C46-200A-4DEB-A05E-3ED6C68C2387}"/>
          </ac:spMkLst>
        </pc:spChg>
        <pc:spChg chg="add del">
          <ac:chgData name="Laura Ferro" userId="1574f66db4627c56" providerId="LiveId" clId="{39BD2006-4611-493D-BB38-B291C9A4D202}" dt="2023-09-21T18:10:48.506" v="8178" actId="26606"/>
          <ac:spMkLst>
            <pc:docMk/>
            <pc:sldMk cId="3587318513" sldId="284"/>
            <ac:spMk id="1033" creationId="{D1EA859B-E555-4109-94F3-6700E046E008}"/>
          </ac:spMkLst>
        </pc:spChg>
        <pc:spChg chg="add">
          <ac:chgData name="Laura Ferro" userId="1574f66db4627c56" providerId="LiveId" clId="{39BD2006-4611-493D-BB38-B291C9A4D202}" dt="2023-09-21T18:10:53.627" v="8181" actId="26606"/>
          <ac:spMkLst>
            <pc:docMk/>
            <pc:sldMk cId="3587318513" sldId="284"/>
            <ac:spMk id="1038" creationId="{04812C46-200A-4DEB-A05E-3ED6C68C2387}"/>
          </ac:spMkLst>
        </pc:spChg>
        <pc:spChg chg="add">
          <ac:chgData name="Laura Ferro" userId="1574f66db4627c56" providerId="LiveId" clId="{39BD2006-4611-493D-BB38-B291C9A4D202}" dt="2023-09-21T18:10:53.627" v="8181" actId="26606"/>
          <ac:spMkLst>
            <pc:docMk/>
            <pc:sldMk cId="3587318513" sldId="284"/>
            <ac:spMk id="1039" creationId="{D1EA859B-E555-4109-94F3-6700E046E008}"/>
          </ac:spMkLst>
        </pc:spChg>
        <pc:grpChg chg="add del">
          <ac:chgData name="Laura Ferro" userId="1574f66db4627c56" providerId="LiveId" clId="{39BD2006-4611-493D-BB38-B291C9A4D202}" dt="2023-09-21T18:10:53.627" v="8180" actId="26606"/>
          <ac:grpSpMkLst>
            <pc:docMk/>
            <pc:sldMk cId="3587318513" sldId="284"/>
            <ac:grpSpMk id="1035" creationId="{A5AFD70F-20E3-55D2-E154-7D4FACFBB016}"/>
          </ac:grpSpMkLst>
        </pc:grpChg>
        <pc:picChg chg="add mod ord">
          <ac:chgData name="Laura Ferro" userId="1574f66db4627c56" providerId="LiveId" clId="{39BD2006-4611-493D-BB38-B291C9A4D202}" dt="2023-09-21T18:10:53.627" v="8181" actId="26606"/>
          <ac:picMkLst>
            <pc:docMk/>
            <pc:sldMk cId="3587318513" sldId="284"/>
            <ac:picMk id="1026" creationId="{521CEE51-F4AA-846D-D5C9-5F14AFD723A0}"/>
          </ac:picMkLst>
        </pc:picChg>
      </pc:sldChg>
      <pc:sldChg chg="delSp modSp new mod">
        <pc:chgData name="Laura Ferro" userId="1574f66db4627c56" providerId="LiveId" clId="{39BD2006-4611-493D-BB38-B291C9A4D202}" dt="2023-09-21T18:12:17.379" v="8213" actId="113"/>
        <pc:sldMkLst>
          <pc:docMk/>
          <pc:sldMk cId="4082786734" sldId="285"/>
        </pc:sldMkLst>
        <pc:spChg chg="del">
          <ac:chgData name="Laura Ferro" userId="1574f66db4627c56" providerId="LiveId" clId="{39BD2006-4611-493D-BB38-B291C9A4D202}" dt="2023-09-21T18:11:49.631" v="8192" actId="478"/>
          <ac:spMkLst>
            <pc:docMk/>
            <pc:sldMk cId="4082786734" sldId="285"/>
            <ac:spMk id="2" creationId="{2B190F77-3C87-A7D9-7AD9-D13359C7CAF9}"/>
          </ac:spMkLst>
        </pc:spChg>
        <pc:spChg chg="mod">
          <ac:chgData name="Laura Ferro" userId="1574f66db4627c56" providerId="LiveId" clId="{39BD2006-4611-493D-BB38-B291C9A4D202}" dt="2023-09-21T18:12:17.379" v="8213" actId="113"/>
          <ac:spMkLst>
            <pc:docMk/>
            <pc:sldMk cId="4082786734" sldId="285"/>
            <ac:spMk id="3" creationId="{370EC9A6-F4F1-96C2-2EF7-5981BCF82536}"/>
          </ac:spMkLst>
        </pc:spChg>
      </pc:sldChg>
      <pc:sldChg chg="addSp delSp modSp new mod">
        <pc:chgData name="Laura Ferro" userId="1574f66db4627c56" providerId="LiveId" clId="{39BD2006-4611-493D-BB38-B291C9A4D202}" dt="2023-09-21T19:08:05.537" v="8262" actId="1076"/>
        <pc:sldMkLst>
          <pc:docMk/>
          <pc:sldMk cId="4153344475" sldId="286"/>
        </pc:sldMkLst>
        <pc:spChg chg="del">
          <ac:chgData name="Laura Ferro" userId="1574f66db4627c56" providerId="LiveId" clId="{39BD2006-4611-493D-BB38-B291C9A4D202}" dt="2023-09-21T19:07:54.737" v="8259" actId="478"/>
          <ac:spMkLst>
            <pc:docMk/>
            <pc:sldMk cId="4153344475" sldId="286"/>
            <ac:spMk id="2" creationId="{00FB56DB-1363-BF97-A0B6-9F93FE8BF01F}"/>
          </ac:spMkLst>
        </pc:spChg>
        <pc:spChg chg="mod">
          <ac:chgData name="Laura Ferro" userId="1574f66db4627c56" providerId="LiveId" clId="{39BD2006-4611-493D-BB38-B291C9A4D202}" dt="2023-09-21T19:07:59.570" v="8260" actId="1076"/>
          <ac:spMkLst>
            <pc:docMk/>
            <pc:sldMk cId="4153344475" sldId="286"/>
            <ac:spMk id="3" creationId="{0DA1EB76-73CA-75D1-90D2-8C97F98CBED6}"/>
          </ac:spMkLst>
        </pc:spChg>
        <pc:spChg chg="add mod">
          <ac:chgData name="Laura Ferro" userId="1574f66db4627c56" providerId="LiveId" clId="{39BD2006-4611-493D-BB38-B291C9A4D202}" dt="2023-09-21T18:16:07.802" v="8247" actId="113"/>
          <ac:spMkLst>
            <pc:docMk/>
            <pc:sldMk cId="4153344475" sldId="286"/>
            <ac:spMk id="9" creationId="{C8DC9BAC-B872-6ADD-B41D-4B4DE28C8A76}"/>
          </ac:spMkLst>
        </pc:spChg>
        <pc:spChg chg="add mod">
          <ac:chgData name="Laura Ferro" userId="1574f66db4627c56" providerId="LiveId" clId="{39BD2006-4611-493D-BB38-B291C9A4D202}" dt="2023-09-21T18:16:03.123" v="8246" actId="113"/>
          <ac:spMkLst>
            <pc:docMk/>
            <pc:sldMk cId="4153344475" sldId="286"/>
            <ac:spMk id="10" creationId="{73FF6B3B-A06A-E374-ECE5-46CEB93D62F1}"/>
          </ac:spMkLst>
        </pc:spChg>
        <pc:picChg chg="add mod">
          <ac:chgData name="Laura Ferro" userId="1574f66db4627c56" providerId="LiveId" clId="{39BD2006-4611-493D-BB38-B291C9A4D202}" dt="2023-09-21T18:15:02.021" v="8230" actId="1076"/>
          <ac:picMkLst>
            <pc:docMk/>
            <pc:sldMk cId="4153344475" sldId="286"/>
            <ac:picMk id="4098" creationId="{BCFB67F4-FA36-4656-C31C-950FFD11B9F7}"/>
          </ac:picMkLst>
        </pc:picChg>
        <pc:cxnChg chg="add mod">
          <ac:chgData name="Laura Ferro" userId="1574f66db4627c56" providerId="LiveId" clId="{39BD2006-4611-493D-BB38-B291C9A4D202}" dt="2023-09-21T19:08:03.621" v="8261" actId="1076"/>
          <ac:cxnSpMkLst>
            <pc:docMk/>
            <pc:sldMk cId="4153344475" sldId="286"/>
            <ac:cxnSpMk id="5" creationId="{F18C462C-A8A1-D1EE-74D0-C132BA757EC8}"/>
          </ac:cxnSpMkLst>
        </pc:cxnChg>
        <pc:cxnChg chg="add mod">
          <ac:chgData name="Laura Ferro" userId="1574f66db4627c56" providerId="LiveId" clId="{39BD2006-4611-493D-BB38-B291C9A4D202}" dt="2023-09-21T19:08:05.537" v="8262" actId="1076"/>
          <ac:cxnSpMkLst>
            <pc:docMk/>
            <pc:sldMk cId="4153344475" sldId="286"/>
            <ac:cxnSpMk id="6" creationId="{60B28FC1-5F94-AA50-D49F-8442A1D4309D}"/>
          </ac:cxnSpMkLst>
        </pc:cxnChg>
      </pc:sldChg>
      <pc:sldChg chg="addSp delSp modSp new mod modClrScheme chgLayout">
        <pc:chgData name="Laura Ferro" userId="1574f66db4627c56" providerId="LiveId" clId="{39BD2006-4611-493D-BB38-B291C9A4D202}" dt="2023-09-21T18:16:21.843" v="8251" actId="207"/>
        <pc:sldMkLst>
          <pc:docMk/>
          <pc:sldMk cId="3835221498" sldId="287"/>
        </pc:sldMkLst>
        <pc:spChg chg="mod ord">
          <ac:chgData name="Laura Ferro" userId="1574f66db4627c56" providerId="LiveId" clId="{39BD2006-4611-493D-BB38-B291C9A4D202}" dt="2023-09-21T18:16:16.497" v="8249" actId="113"/>
          <ac:spMkLst>
            <pc:docMk/>
            <pc:sldMk cId="3835221498" sldId="287"/>
            <ac:spMk id="2" creationId="{4EFE3724-9589-6473-84D0-EE785A3A0912}"/>
          </ac:spMkLst>
        </pc:spChg>
        <pc:spChg chg="mod ord">
          <ac:chgData name="Laura Ferro" userId="1574f66db4627c56" providerId="LiveId" clId="{39BD2006-4611-493D-BB38-B291C9A4D202}" dt="2023-09-21T18:00:34.621" v="7905" actId="5793"/>
          <ac:spMkLst>
            <pc:docMk/>
            <pc:sldMk cId="3835221498" sldId="287"/>
            <ac:spMk id="3" creationId="{B3F3873F-0604-547B-A3CE-A1F6CE47B0E7}"/>
          </ac:spMkLst>
        </pc:spChg>
        <pc:spChg chg="add mod ord">
          <ac:chgData name="Laura Ferro" userId="1574f66db4627c56" providerId="LiveId" clId="{39BD2006-4611-493D-BB38-B291C9A4D202}" dt="2023-09-21T18:16:19.460" v="8250" actId="207"/>
          <ac:spMkLst>
            <pc:docMk/>
            <pc:sldMk cId="3835221498" sldId="287"/>
            <ac:spMk id="4" creationId="{857A045A-319E-AACB-8993-6AC482511553}"/>
          </ac:spMkLst>
        </pc:spChg>
        <pc:spChg chg="add mod ord">
          <ac:chgData name="Laura Ferro" userId="1574f66db4627c56" providerId="LiveId" clId="{39BD2006-4611-493D-BB38-B291C9A4D202}" dt="2023-09-21T18:16:21.843" v="8251" actId="207"/>
          <ac:spMkLst>
            <pc:docMk/>
            <pc:sldMk cId="3835221498" sldId="287"/>
            <ac:spMk id="5" creationId="{FDF98A87-EFAA-0A94-2EA9-3BC1F7948EB9}"/>
          </ac:spMkLst>
        </pc:spChg>
        <pc:spChg chg="add mod ord">
          <ac:chgData name="Laura Ferro" userId="1574f66db4627c56" providerId="LiveId" clId="{39BD2006-4611-493D-BB38-B291C9A4D202}" dt="2023-09-21T18:13:28.224" v="8216" actId="14100"/>
          <ac:spMkLst>
            <pc:docMk/>
            <pc:sldMk cId="3835221498" sldId="287"/>
            <ac:spMk id="6" creationId="{CC44A69C-4563-199C-A9F7-34DFACDAF699}"/>
          </ac:spMkLst>
        </pc:spChg>
        <pc:picChg chg="add del mod">
          <ac:chgData name="Laura Ferro" userId="1574f66db4627c56" providerId="LiveId" clId="{39BD2006-4611-493D-BB38-B291C9A4D202}" dt="2023-09-21T18:13:28.646" v="8217"/>
          <ac:picMkLst>
            <pc:docMk/>
            <pc:sldMk cId="3835221498" sldId="287"/>
            <ac:picMk id="2050" creationId="{0F26BF7E-4A36-FE4C-CE75-A56497FEEFC6}"/>
          </ac:picMkLst>
        </pc:picChg>
      </pc:sldChg>
      <pc:sldChg chg="addSp delSp modSp new mod setBg modClrScheme chgLayout">
        <pc:chgData name="Laura Ferro" userId="1574f66db4627c56" providerId="LiveId" clId="{39BD2006-4611-493D-BB38-B291C9A4D202}" dt="2023-09-21T18:13:51.539" v="8222" actId="478"/>
        <pc:sldMkLst>
          <pc:docMk/>
          <pc:sldMk cId="3817939241" sldId="288"/>
        </pc:sldMkLst>
        <pc:spChg chg="del mod ord">
          <ac:chgData name="Laura Ferro" userId="1574f66db4627c56" providerId="LiveId" clId="{39BD2006-4611-493D-BB38-B291C9A4D202}" dt="2023-09-21T18:13:37.903" v="8219" actId="700"/>
          <ac:spMkLst>
            <pc:docMk/>
            <pc:sldMk cId="3817939241" sldId="288"/>
            <ac:spMk id="2" creationId="{46F31514-B1A7-E125-0F57-BF61E62B8F4B}"/>
          </ac:spMkLst>
        </pc:spChg>
        <pc:spChg chg="del">
          <ac:chgData name="Laura Ferro" userId="1574f66db4627c56" providerId="LiveId" clId="{39BD2006-4611-493D-BB38-B291C9A4D202}" dt="2023-09-21T18:13:37.903" v="8219" actId="700"/>
          <ac:spMkLst>
            <pc:docMk/>
            <pc:sldMk cId="3817939241" sldId="288"/>
            <ac:spMk id="3" creationId="{20AA0B45-09E6-0B5A-6758-5BF81C29509E}"/>
          </ac:spMkLst>
        </pc:spChg>
        <pc:spChg chg="del">
          <ac:chgData name="Laura Ferro" userId="1574f66db4627c56" providerId="LiveId" clId="{39BD2006-4611-493D-BB38-B291C9A4D202}" dt="2023-09-21T18:13:37.903" v="8219" actId="700"/>
          <ac:spMkLst>
            <pc:docMk/>
            <pc:sldMk cId="3817939241" sldId="288"/>
            <ac:spMk id="4" creationId="{75B62076-16E2-C0ED-E070-9FE2A1AB6BCA}"/>
          </ac:spMkLst>
        </pc:spChg>
        <pc:spChg chg="del">
          <ac:chgData name="Laura Ferro" userId="1574f66db4627c56" providerId="LiveId" clId="{39BD2006-4611-493D-BB38-B291C9A4D202}" dt="2023-09-21T18:13:37.903" v="8219" actId="700"/>
          <ac:spMkLst>
            <pc:docMk/>
            <pc:sldMk cId="3817939241" sldId="288"/>
            <ac:spMk id="5" creationId="{16A7BDA1-9126-C784-B4EE-CF1142BF47E0}"/>
          </ac:spMkLst>
        </pc:spChg>
        <pc:spChg chg="del">
          <ac:chgData name="Laura Ferro" userId="1574f66db4627c56" providerId="LiveId" clId="{39BD2006-4611-493D-BB38-B291C9A4D202}" dt="2023-09-21T18:13:37.903" v="8219" actId="700"/>
          <ac:spMkLst>
            <pc:docMk/>
            <pc:sldMk cId="3817939241" sldId="288"/>
            <ac:spMk id="6" creationId="{3051C6AD-2251-932D-0F24-A735F78ADFB6}"/>
          </ac:spMkLst>
        </pc:spChg>
        <pc:spChg chg="add del mod ord">
          <ac:chgData name="Laura Ferro" userId="1574f66db4627c56" providerId="LiveId" clId="{39BD2006-4611-493D-BB38-B291C9A4D202}" dt="2023-09-21T18:13:51.539" v="8222" actId="478"/>
          <ac:spMkLst>
            <pc:docMk/>
            <pc:sldMk cId="3817939241" sldId="288"/>
            <ac:spMk id="7" creationId="{0727262A-7251-80E2-A570-8EC6BA4B15DE}"/>
          </ac:spMkLst>
        </pc:spChg>
        <pc:spChg chg="add">
          <ac:chgData name="Laura Ferro" userId="1574f66db4627c56" providerId="LiveId" clId="{39BD2006-4611-493D-BB38-B291C9A4D202}" dt="2023-09-21T18:13:47.738" v="8221" actId="26606"/>
          <ac:spMkLst>
            <pc:docMk/>
            <pc:sldMk cId="3817939241" sldId="288"/>
            <ac:spMk id="3079" creationId="{53306540-870A-7346-8CFF-A1B08DE50CF9}"/>
          </ac:spMkLst>
        </pc:spChg>
        <pc:grpChg chg="add">
          <ac:chgData name="Laura Ferro" userId="1574f66db4627c56" providerId="LiveId" clId="{39BD2006-4611-493D-BB38-B291C9A4D202}" dt="2023-09-21T18:13:47.738" v="8221" actId="26606"/>
          <ac:grpSpMkLst>
            <pc:docMk/>
            <pc:sldMk cId="3817939241" sldId="288"/>
            <ac:grpSpMk id="3081" creationId="{A6A79260-DC16-1E89-E412-78DBD431A19B}"/>
          </ac:grpSpMkLst>
        </pc:grpChg>
        <pc:picChg chg="add mod">
          <ac:chgData name="Laura Ferro" userId="1574f66db4627c56" providerId="LiveId" clId="{39BD2006-4611-493D-BB38-B291C9A4D202}" dt="2023-09-21T18:13:47.738" v="8221" actId="26606"/>
          <ac:picMkLst>
            <pc:docMk/>
            <pc:sldMk cId="3817939241" sldId="288"/>
            <ac:picMk id="3074" creationId="{274A0BA4-F355-ADDD-23E6-3085A16EE855}"/>
          </ac:picMkLst>
        </pc:picChg>
      </pc:sldChg>
      <pc:sldChg chg="modSp new mod">
        <pc:chgData name="Laura Ferro" userId="1574f66db4627c56" providerId="LiveId" clId="{39BD2006-4611-493D-BB38-B291C9A4D202}" dt="2023-09-21T19:09:22.951" v="8318" actId="122"/>
        <pc:sldMkLst>
          <pc:docMk/>
          <pc:sldMk cId="2562706093" sldId="289"/>
        </pc:sldMkLst>
        <pc:spChg chg="mod">
          <ac:chgData name="Laura Ferro" userId="1574f66db4627c56" providerId="LiveId" clId="{39BD2006-4611-493D-BB38-B291C9A4D202}" dt="2023-09-21T19:09:22.951" v="8318" actId="122"/>
          <ac:spMkLst>
            <pc:docMk/>
            <pc:sldMk cId="2562706093" sldId="289"/>
            <ac:spMk id="2" creationId="{10231EE4-8B78-10DA-2E64-3D8BE0799962}"/>
          </ac:spMkLst>
        </pc:spChg>
        <pc:spChg chg="mod">
          <ac:chgData name="Laura Ferro" userId="1574f66db4627c56" providerId="LiveId" clId="{39BD2006-4611-493D-BB38-B291C9A4D202}" dt="2023-09-21T19:08:55.652" v="8271" actId="113"/>
          <ac:spMkLst>
            <pc:docMk/>
            <pc:sldMk cId="2562706093" sldId="289"/>
            <ac:spMk id="3" creationId="{B0A829F8-83B3-38E0-855D-10AE378C12A4}"/>
          </ac:spMkLst>
        </pc:spChg>
      </pc:sldChg>
      <pc:sldChg chg="modSp new mod">
        <pc:chgData name="Laura Ferro" userId="1574f66db4627c56" providerId="LiveId" clId="{39BD2006-4611-493D-BB38-B291C9A4D202}" dt="2023-09-21T19:10:12.067" v="8356" actId="122"/>
        <pc:sldMkLst>
          <pc:docMk/>
          <pc:sldMk cId="2734339054" sldId="290"/>
        </pc:sldMkLst>
        <pc:spChg chg="mod">
          <ac:chgData name="Laura Ferro" userId="1574f66db4627c56" providerId="LiveId" clId="{39BD2006-4611-493D-BB38-B291C9A4D202}" dt="2023-09-21T19:10:12.067" v="8356" actId="122"/>
          <ac:spMkLst>
            <pc:docMk/>
            <pc:sldMk cId="2734339054" sldId="290"/>
            <ac:spMk id="2" creationId="{DDBA7AB8-3020-2A22-D13C-96FD3491D37E}"/>
          </ac:spMkLst>
        </pc:spChg>
        <pc:spChg chg="mod">
          <ac:chgData name="Laura Ferro" userId="1574f66db4627c56" providerId="LiveId" clId="{39BD2006-4611-493D-BB38-B291C9A4D202}" dt="2023-09-21T19:09:31.101" v="8322" actId="313"/>
          <ac:spMkLst>
            <pc:docMk/>
            <pc:sldMk cId="2734339054" sldId="290"/>
            <ac:spMk id="3" creationId="{F2F2A279-CEB2-6E2B-9E09-728EFA578E5F}"/>
          </ac:spMkLst>
        </pc:spChg>
      </pc:sldChg>
      <pc:sldChg chg="addSp delSp modSp new mod">
        <pc:chgData name="Laura Ferro" userId="1574f66db4627c56" providerId="LiveId" clId="{39BD2006-4611-493D-BB38-B291C9A4D202}" dt="2023-09-21T19:16:57.589" v="8405" actId="20577"/>
        <pc:sldMkLst>
          <pc:docMk/>
          <pc:sldMk cId="477076764" sldId="291"/>
        </pc:sldMkLst>
        <pc:spChg chg="del">
          <ac:chgData name="Laura Ferro" userId="1574f66db4627c56" providerId="LiveId" clId="{39BD2006-4611-493D-BB38-B291C9A4D202}" dt="2023-09-21T19:16:21.740" v="8376"/>
          <ac:spMkLst>
            <pc:docMk/>
            <pc:sldMk cId="477076764" sldId="291"/>
            <ac:spMk id="2" creationId="{94296C46-CBAA-32A4-0835-E83334D11F38}"/>
          </ac:spMkLst>
        </pc:spChg>
        <pc:spChg chg="mod">
          <ac:chgData name="Laura Ferro" userId="1574f66db4627c56" providerId="LiveId" clId="{39BD2006-4611-493D-BB38-B291C9A4D202}" dt="2023-09-21T19:16:57.589" v="8405" actId="20577"/>
          <ac:spMkLst>
            <pc:docMk/>
            <pc:sldMk cId="477076764" sldId="291"/>
            <ac:spMk id="3" creationId="{4FCF02EC-8D11-D175-F848-70EA3C4C06FD}"/>
          </ac:spMkLst>
        </pc:spChg>
        <pc:spChg chg="add mod">
          <ac:chgData name="Laura Ferro" userId="1574f66db4627c56" providerId="LiveId" clId="{39BD2006-4611-493D-BB38-B291C9A4D202}" dt="2023-09-21T19:16:28.073" v="8391" actId="20577"/>
          <ac:spMkLst>
            <pc:docMk/>
            <pc:sldMk cId="477076764" sldId="291"/>
            <ac:spMk id="4" creationId="{21706C6F-4C64-7770-7148-4BA4CB6A469C}"/>
          </ac:spMkLst>
        </pc:spChg>
      </pc:sldChg>
      <pc:sldChg chg="addSp delSp modSp new mod">
        <pc:chgData name="Laura Ferro" userId="1574f66db4627c56" providerId="LiveId" clId="{39BD2006-4611-493D-BB38-B291C9A4D202}" dt="2023-09-21T19:18:59.435" v="8433" actId="313"/>
        <pc:sldMkLst>
          <pc:docMk/>
          <pc:sldMk cId="3238815219" sldId="292"/>
        </pc:sldMkLst>
        <pc:spChg chg="del">
          <ac:chgData name="Laura Ferro" userId="1574f66db4627c56" providerId="LiveId" clId="{39BD2006-4611-493D-BB38-B291C9A4D202}" dt="2023-09-21T19:18:21.170" v="8414"/>
          <ac:spMkLst>
            <pc:docMk/>
            <pc:sldMk cId="3238815219" sldId="292"/>
            <ac:spMk id="2" creationId="{98BEA0FA-276A-1616-54E9-2F773FA44367}"/>
          </ac:spMkLst>
        </pc:spChg>
        <pc:spChg chg="mod">
          <ac:chgData name="Laura Ferro" userId="1574f66db4627c56" providerId="LiveId" clId="{39BD2006-4611-493D-BB38-B291C9A4D202}" dt="2023-09-21T19:18:59.435" v="8433" actId="313"/>
          <ac:spMkLst>
            <pc:docMk/>
            <pc:sldMk cId="3238815219" sldId="292"/>
            <ac:spMk id="3" creationId="{633F5208-0E51-47A9-8EDA-14B09D900BAB}"/>
          </ac:spMkLst>
        </pc:spChg>
        <pc:spChg chg="add mod">
          <ac:chgData name="Laura Ferro" userId="1574f66db4627c56" providerId="LiveId" clId="{39BD2006-4611-493D-BB38-B291C9A4D202}" dt="2023-09-21T19:18:29.253" v="8426" actId="20577"/>
          <ac:spMkLst>
            <pc:docMk/>
            <pc:sldMk cId="3238815219" sldId="292"/>
            <ac:spMk id="4" creationId="{E5786004-0395-C6AD-5FC2-0C68D71B126D}"/>
          </ac:spMkLst>
        </pc:spChg>
      </pc:sldChg>
      <pc:sldChg chg="addSp delSp modSp new mod setBg">
        <pc:chgData name="Laura Ferro" userId="1574f66db4627c56" providerId="LiveId" clId="{39BD2006-4611-493D-BB38-B291C9A4D202}" dt="2023-09-21T19:19:48.601" v="8436" actId="26606"/>
        <pc:sldMkLst>
          <pc:docMk/>
          <pc:sldMk cId="4275428645" sldId="293"/>
        </pc:sldMkLst>
        <pc:spChg chg="del">
          <ac:chgData name="Laura Ferro" userId="1574f66db4627c56" providerId="LiveId" clId="{39BD2006-4611-493D-BB38-B291C9A4D202}" dt="2023-09-21T19:19:48.601" v="8436" actId="26606"/>
          <ac:spMkLst>
            <pc:docMk/>
            <pc:sldMk cId="4275428645" sldId="293"/>
            <ac:spMk id="2" creationId="{CDB33511-66AF-0DDE-587B-D9EFFE31E790}"/>
          </ac:spMkLst>
        </pc:spChg>
        <pc:spChg chg="del">
          <ac:chgData name="Laura Ferro" userId="1574f66db4627c56" providerId="LiveId" clId="{39BD2006-4611-493D-BB38-B291C9A4D202}" dt="2023-09-21T19:19:45.016" v="8435"/>
          <ac:spMkLst>
            <pc:docMk/>
            <pc:sldMk cId="4275428645" sldId="293"/>
            <ac:spMk id="3" creationId="{E64ACD7A-874C-6C8A-048F-55191F26D237}"/>
          </ac:spMkLst>
        </pc:spChg>
        <pc:picChg chg="add mod">
          <ac:chgData name="Laura Ferro" userId="1574f66db4627c56" providerId="LiveId" clId="{39BD2006-4611-493D-BB38-B291C9A4D202}" dt="2023-09-21T19:19:48.601" v="8436" actId="26606"/>
          <ac:picMkLst>
            <pc:docMk/>
            <pc:sldMk cId="4275428645" sldId="293"/>
            <ac:picMk id="1026" creationId="{68048C8A-27E6-44BC-1120-B0F33B5C4000}"/>
          </ac:picMkLst>
        </pc:picChg>
      </pc:sldChg>
      <pc:sldChg chg="addSp modSp new mod setBg modClrScheme chgLayout">
        <pc:chgData name="Laura Ferro" userId="1574f66db4627c56" providerId="LiveId" clId="{39BD2006-4611-493D-BB38-B291C9A4D202}" dt="2023-09-26T17:46:10.715" v="9348" actId="20577"/>
        <pc:sldMkLst>
          <pc:docMk/>
          <pc:sldMk cId="775043887" sldId="294"/>
        </pc:sldMkLst>
        <pc:spChg chg="mod ord">
          <ac:chgData name="Laura Ferro" userId="1574f66db4627c56" providerId="LiveId" clId="{39BD2006-4611-493D-BB38-B291C9A4D202}" dt="2023-09-26T17:43:10.811" v="9257" actId="26606"/>
          <ac:spMkLst>
            <pc:docMk/>
            <pc:sldMk cId="775043887" sldId="294"/>
            <ac:spMk id="2" creationId="{7EBC62F5-3221-28CB-508E-4E2DB5EC7CC6}"/>
          </ac:spMkLst>
        </pc:spChg>
        <pc:spChg chg="add mod ord">
          <ac:chgData name="Laura Ferro" userId="1574f66db4627c56" providerId="LiveId" clId="{39BD2006-4611-493D-BB38-B291C9A4D202}" dt="2023-09-26T17:46:10.715" v="9348" actId="20577"/>
          <ac:spMkLst>
            <pc:docMk/>
            <pc:sldMk cId="775043887" sldId="294"/>
            <ac:spMk id="3" creationId="{C3B055AF-87F3-BE9D-96CA-F80B40B9F22C}"/>
          </ac:spMkLst>
        </pc:spChg>
        <pc:spChg chg="add">
          <ac:chgData name="Laura Ferro" userId="1574f66db4627c56" providerId="LiveId" clId="{39BD2006-4611-493D-BB38-B291C9A4D202}" dt="2023-09-26T17:43:10.811" v="9257" actId="26606"/>
          <ac:spMkLst>
            <pc:docMk/>
            <pc:sldMk cId="775043887" sldId="294"/>
            <ac:spMk id="2055" creationId="{B210AC1D-4063-4C6E-9528-FA9C4C0C18E6}"/>
          </ac:spMkLst>
        </pc:spChg>
        <pc:spChg chg="add">
          <ac:chgData name="Laura Ferro" userId="1574f66db4627c56" providerId="LiveId" clId="{39BD2006-4611-493D-BB38-B291C9A4D202}" dt="2023-09-26T17:43:10.811" v="9257" actId="26606"/>
          <ac:spMkLst>
            <pc:docMk/>
            <pc:sldMk cId="775043887" sldId="294"/>
            <ac:spMk id="2057" creationId="{02F8C595-E68C-4306-AED8-DC7826A0A506}"/>
          </ac:spMkLst>
        </pc:spChg>
        <pc:picChg chg="add mod">
          <ac:chgData name="Laura Ferro" userId="1574f66db4627c56" providerId="LiveId" clId="{39BD2006-4611-493D-BB38-B291C9A4D202}" dt="2023-09-26T17:43:10.811" v="9257" actId="26606"/>
          <ac:picMkLst>
            <pc:docMk/>
            <pc:sldMk cId="775043887" sldId="294"/>
            <ac:picMk id="2050" creationId="{016B879C-E585-BF32-0241-F39892550C8B}"/>
          </ac:picMkLst>
        </pc:picChg>
      </pc:sldChg>
      <pc:sldChg chg="addSp delSp modSp new mod modClrScheme chgLayout">
        <pc:chgData name="Laura Ferro" userId="1574f66db4627c56" providerId="LiveId" clId="{39BD2006-4611-493D-BB38-B291C9A4D202}" dt="2023-09-26T17:04:12.746" v="8976" actId="113"/>
        <pc:sldMkLst>
          <pc:docMk/>
          <pc:sldMk cId="3794467198" sldId="295"/>
        </pc:sldMkLst>
        <pc:spChg chg="mod ord">
          <ac:chgData name="Laura Ferro" userId="1574f66db4627c56" providerId="LiveId" clId="{39BD2006-4611-493D-BB38-B291C9A4D202}" dt="2023-09-26T16:57:58.345" v="8797" actId="113"/>
          <ac:spMkLst>
            <pc:docMk/>
            <pc:sldMk cId="3794467198" sldId="295"/>
            <ac:spMk id="2" creationId="{EEA28D75-3B62-3AE7-C60F-21B0A414D860}"/>
          </ac:spMkLst>
        </pc:spChg>
        <pc:spChg chg="del mod ord">
          <ac:chgData name="Laura Ferro" userId="1574f66db4627c56" providerId="LiveId" clId="{39BD2006-4611-493D-BB38-B291C9A4D202}" dt="2023-09-26T16:53:13.506" v="8481" actId="700"/>
          <ac:spMkLst>
            <pc:docMk/>
            <pc:sldMk cId="3794467198" sldId="295"/>
            <ac:spMk id="3" creationId="{08BCD2B0-D2AD-6AEE-1DF7-10D04A650FE5}"/>
          </ac:spMkLst>
        </pc:spChg>
        <pc:spChg chg="add mod ord">
          <ac:chgData name="Laura Ferro" userId="1574f66db4627c56" providerId="LiveId" clId="{39BD2006-4611-493D-BB38-B291C9A4D202}" dt="2023-09-26T16:53:34.410" v="8541" actId="122"/>
          <ac:spMkLst>
            <pc:docMk/>
            <pc:sldMk cId="3794467198" sldId="295"/>
            <ac:spMk id="4" creationId="{8BCDC50F-A118-FA27-30B6-053B3A803221}"/>
          </ac:spMkLst>
        </pc:spChg>
        <pc:spChg chg="add mod ord">
          <ac:chgData name="Laura Ferro" userId="1574f66db4627c56" providerId="LiveId" clId="{39BD2006-4611-493D-BB38-B291C9A4D202}" dt="2023-09-26T16:58:17.059" v="8799" actId="207"/>
          <ac:spMkLst>
            <pc:docMk/>
            <pc:sldMk cId="3794467198" sldId="295"/>
            <ac:spMk id="5" creationId="{5CE1139F-008D-2C03-A5A6-68DA1F9AD136}"/>
          </ac:spMkLst>
        </pc:spChg>
        <pc:spChg chg="add mod ord">
          <ac:chgData name="Laura Ferro" userId="1574f66db4627c56" providerId="LiveId" clId="{39BD2006-4611-493D-BB38-B291C9A4D202}" dt="2023-09-26T16:53:36.812" v="8542" actId="122"/>
          <ac:spMkLst>
            <pc:docMk/>
            <pc:sldMk cId="3794467198" sldId="295"/>
            <ac:spMk id="6" creationId="{5F9FCE9D-9340-FF0F-A1DB-5644BAA0953A}"/>
          </ac:spMkLst>
        </pc:spChg>
        <pc:spChg chg="add mod ord">
          <ac:chgData name="Laura Ferro" userId="1574f66db4627c56" providerId="LiveId" clId="{39BD2006-4611-493D-BB38-B291C9A4D202}" dt="2023-09-26T17:04:12.746" v="8976" actId="113"/>
          <ac:spMkLst>
            <pc:docMk/>
            <pc:sldMk cId="3794467198" sldId="295"/>
            <ac:spMk id="7" creationId="{A9AFAF68-457B-7C9E-6DED-EA95E045F95F}"/>
          </ac:spMkLst>
        </pc:spChg>
      </pc:sldChg>
      <pc:sldChg chg="addSp delSp modSp new del mod modClrScheme chgLayout">
        <pc:chgData name="Laura Ferro" userId="1574f66db4627c56" providerId="LiveId" clId="{39BD2006-4611-493D-BB38-B291C9A4D202}" dt="2023-09-26T17:29:44.429" v="9040" actId="2696"/>
        <pc:sldMkLst>
          <pc:docMk/>
          <pc:sldMk cId="3626199979" sldId="296"/>
        </pc:sldMkLst>
        <pc:spChg chg="del mod ord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2" creationId="{8E01BBA5-C422-441D-24DA-8250CFC79337}"/>
          </ac:spMkLst>
        </pc:spChg>
        <pc:spChg chg="del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3" creationId="{FA87EFF6-571E-CDEF-DA0C-F213D45111FA}"/>
          </ac:spMkLst>
        </pc:spChg>
        <pc:spChg chg="del mod ord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4" creationId="{10E46FA2-C83D-61EF-0F8F-BF9E5873C039}"/>
          </ac:spMkLst>
        </pc:spChg>
        <pc:spChg chg="del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5" creationId="{0311D9B0-5B50-419F-136C-6D7CBF4958F2}"/>
          </ac:spMkLst>
        </pc:spChg>
        <pc:spChg chg="del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6" creationId="{52B0ECA5-09C3-3DE2-E21C-42569135D09A}"/>
          </ac:spMkLst>
        </pc:spChg>
        <pc:spChg chg="add mod ord">
          <ac:chgData name="Laura Ferro" userId="1574f66db4627c56" providerId="LiveId" clId="{39BD2006-4611-493D-BB38-B291C9A4D202}" dt="2023-09-26T17:26:05.218" v="8981" actId="20577"/>
          <ac:spMkLst>
            <pc:docMk/>
            <pc:sldMk cId="3626199979" sldId="296"/>
            <ac:spMk id="7" creationId="{7ADE123C-A538-A8CC-2D97-57735945DE29}"/>
          </ac:spMkLst>
        </pc:spChg>
        <pc:spChg chg="add mod ord">
          <ac:chgData name="Laura Ferro" userId="1574f66db4627c56" providerId="LiveId" clId="{39BD2006-4611-493D-BB38-B291C9A4D202}" dt="2023-09-26T17:26:00.685" v="8978" actId="700"/>
          <ac:spMkLst>
            <pc:docMk/>
            <pc:sldMk cId="3626199979" sldId="296"/>
            <ac:spMk id="8" creationId="{A3D7B7C1-098E-D176-A37D-D4747ABCC450}"/>
          </ac:spMkLst>
        </pc:spChg>
      </pc:sldChg>
      <pc:sldChg chg="addSp delSp modSp new mod setBg modClrScheme chgLayout">
        <pc:chgData name="Laura Ferro" userId="1574f66db4627c56" providerId="LiveId" clId="{39BD2006-4611-493D-BB38-B291C9A4D202}" dt="2023-09-26T17:29:29.913" v="9038" actId="20577"/>
        <pc:sldMkLst>
          <pc:docMk/>
          <pc:sldMk cId="3813481708" sldId="297"/>
        </pc:sldMkLst>
        <pc:spChg chg="del mod ord">
          <ac:chgData name="Laura Ferro" userId="1574f66db4627c56" providerId="LiveId" clId="{39BD2006-4611-493D-BB38-B291C9A4D202}" dt="2023-09-26T17:26:42.884" v="8983" actId="700"/>
          <ac:spMkLst>
            <pc:docMk/>
            <pc:sldMk cId="3813481708" sldId="297"/>
            <ac:spMk id="2" creationId="{11F44962-83B5-B415-0884-770B0155E531}"/>
          </ac:spMkLst>
        </pc:spChg>
        <pc:spChg chg="del">
          <ac:chgData name="Laura Ferro" userId="1574f66db4627c56" providerId="LiveId" clId="{39BD2006-4611-493D-BB38-B291C9A4D202}" dt="2023-09-26T17:26:42.884" v="8983" actId="700"/>
          <ac:spMkLst>
            <pc:docMk/>
            <pc:sldMk cId="3813481708" sldId="297"/>
            <ac:spMk id="3" creationId="{D76D1DB7-584F-7EB3-7897-6CE908BD7AD3}"/>
          </ac:spMkLst>
        </pc:spChg>
        <pc:spChg chg="del mod ord">
          <ac:chgData name="Laura Ferro" userId="1574f66db4627c56" providerId="LiveId" clId="{39BD2006-4611-493D-BB38-B291C9A4D202}" dt="2023-09-26T17:26:42.884" v="8983" actId="700"/>
          <ac:spMkLst>
            <pc:docMk/>
            <pc:sldMk cId="3813481708" sldId="297"/>
            <ac:spMk id="4" creationId="{D35C3AEF-E722-E54A-938B-07E14F2E76FA}"/>
          </ac:spMkLst>
        </pc:spChg>
        <pc:spChg chg="del">
          <ac:chgData name="Laura Ferro" userId="1574f66db4627c56" providerId="LiveId" clId="{39BD2006-4611-493D-BB38-B291C9A4D202}" dt="2023-09-26T17:26:42.884" v="8983" actId="700"/>
          <ac:spMkLst>
            <pc:docMk/>
            <pc:sldMk cId="3813481708" sldId="297"/>
            <ac:spMk id="5" creationId="{B18D6F1D-FF26-8C26-D80C-94167EBCA64D}"/>
          </ac:spMkLst>
        </pc:spChg>
        <pc:spChg chg="del">
          <ac:chgData name="Laura Ferro" userId="1574f66db4627c56" providerId="LiveId" clId="{39BD2006-4611-493D-BB38-B291C9A4D202}" dt="2023-09-26T17:26:42.884" v="8983" actId="700"/>
          <ac:spMkLst>
            <pc:docMk/>
            <pc:sldMk cId="3813481708" sldId="297"/>
            <ac:spMk id="6" creationId="{3E8D8D66-79D5-9EB7-4760-EAD12D048E5F}"/>
          </ac:spMkLst>
        </pc:spChg>
        <pc:spChg chg="add mod ord">
          <ac:chgData name="Laura Ferro" userId="1574f66db4627c56" providerId="LiveId" clId="{39BD2006-4611-493D-BB38-B291C9A4D202}" dt="2023-09-26T17:29:29.913" v="9038" actId="20577"/>
          <ac:spMkLst>
            <pc:docMk/>
            <pc:sldMk cId="3813481708" sldId="297"/>
            <ac:spMk id="7" creationId="{F75BA2C1-6415-DB91-2B1F-2785C1C5B08C}"/>
          </ac:spMkLst>
        </pc:spChg>
        <pc:spChg chg="add del mod ord">
          <ac:chgData name="Laura Ferro" userId="1574f66db4627c56" providerId="LiveId" clId="{39BD2006-4611-493D-BB38-B291C9A4D202}" dt="2023-09-26T17:26:54.409" v="8984"/>
          <ac:spMkLst>
            <pc:docMk/>
            <pc:sldMk cId="3813481708" sldId="297"/>
            <ac:spMk id="8" creationId="{79CC8E54-1043-D06F-FC64-180D6A626771}"/>
          </ac:spMkLst>
        </pc:spChg>
        <pc:spChg chg="add del mod">
          <ac:chgData name="Laura Ferro" userId="1574f66db4627c56" providerId="LiveId" clId="{39BD2006-4611-493D-BB38-B291C9A4D202}" dt="2023-09-26T17:29:05.523" v="8988" actId="478"/>
          <ac:spMkLst>
            <pc:docMk/>
            <pc:sldMk cId="3813481708" sldId="297"/>
            <ac:spMk id="9" creationId="{1CDC036D-6CC5-A770-30BD-7326F82FAFC7}"/>
          </ac:spMkLst>
        </pc:spChg>
        <pc:spChg chg="add">
          <ac:chgData name="Laura Ferro" userId="1574f66db4627c56" providerId="LiveId" clId="{39BD2006-4611-493D-BB38-B291C9A4D202}" dt="2023-09-26T17:29:01.530" v="8986" actId="26606"/>
          <ac:spMkLst>
            <pc:docMk/>
            <pc:sldMk cId="3813481708" sldId="297"/>
            <ac:spMk id="1033" creationId="{197C305C-0E98-44D5-A930-21F23CC52F93}"/>
          </ac:spMkLst>
        </pc:spChg>
        <pc:spChg chg="add">
          <ac:chgData name="Laura Ferro" userId="1574f66db4627c56" providerId="LiveId" clId="{39BD2006-4611-493D-BB38-B291C9A4D202}" dt="2023-09-26T17:29:01.530" v="8986" actId="26606"/>
          <ac:spMkLst>
            <pc:docMk/>
            <pc:sldMk cId="3813481708" sldId="297"/>
            <ac:spMk id="1035" creationId="{A3473CF9-37EB-43E7-89EF-D2D1C53D1DAC}"/>
          </ac:spMkLst>
        </pc:spChg>
        <pc:spChg chg="add">
          <ac:chgData name="Laura Ferro" userId="1574f66db4627c56" providerId="LiveId" clId="{39BD2006-4611-493D-BB38-B291C9A4D202}" dt="2023-09-26T17:29:01.530" v="8986" actId="26606"/>
          <ac:spMkLst>
            <pc:docMk/>
            <pc:sldMk cId="3813481708" sldId="297"/>
            <ac:spMk id="1037" creationId="{586B4EF9-43BA-4655-A6FF-1D8E21574C95}"/>
          </ac:spMkLst>
        </pc:spChg>
        <pc:picChg chg="add del mod ord">
          <ac:chgData name="Laura Ferro" userId="1574f66db4627c56" providerId="LiveId" clId="{39BD2006-4611-493D-BB38-B291C9A4D202}" dt="2023-09-26T17:29:05.523" v="8988" actId="478"/>
          <ac:picMkLst>
            <pc:docMk/>
            <pc:sldMk cId="3813481708" sldId="297"/>
            <ac:picMk id="1026" creationId="{1CF6D5BD-04DA-D7F0-C012-91585ED5F99B}"/>
          </ac:picMkLst>
        </pc:picChg>
        <pc:picChg chg="add mod">
          <ac:chgData name="Laura Ferro" userId="1574f66db4627c56" providerId="LiveId" clId="{39BD2006-4611-493D-BB38-B291C9A4D202}" dt="2023-09-26T17:29:01.530" v="8986" actId="26606"/>
          <ac:picMkLst>
            <pc:docMk/>
            <pc:sldMk cId="3813481708" sldId="297"/>
            <ac:picMk id="1028" creationId="{5BD32C18-FE95-8B38-26E7-4122CE1A4735}"/>
          </ac:picMkLst>
        </pc:picChg>
      </pc:sldChg>
      <pc:sldChg chg="modSp new del mod">
        <pc:chgData name="Laura Ferro" userId="1574f66db4627c56" providerId="LiveId" clId="{39BD2006-4611-493D-BB38-B291C9A4D202}" dt="2023-09-26T17:35:37.403" v="9078" actId="2696"/>
        <pc:sldMkLst>
          <pc:docMk/>
          <pc:sldMk cId="988158487" sldId="298"/>
        </pc:sldMkLst>
        <pc:spChg chg="mod">
          <ac:chgData name="Laura Ferro" userId="1574f66db4627c56" providerId="LiveId" clId="{39BD2006-4611-493D-BB38-B291C9A4D202}" dt="2023-09-26T17:30:50.277" v="9077" actId="207"/>
          <ac:spMkLst>
            <pc:docMk/>
            <pc:sldMk cId="988158487" sldId="298"/>
            <ac:spMk id="2" creationId="{42E1277A-9EDB-DDB6-1DF0-9C7A4A193104}"/>
          </ac:spMkLst>
        </pc:spChg>
      </pc:sldChg>
      <pc:sldChg chg="addSp delSp modSp new mod">
        <pc:chgData name="Laura Ferro" userId="1574f66db4627c56" providerId="LiveId" clId="{39BD2006-4611-493D-BB38-B291C9A4D202}" dt="2023-09-26T17:50:28.568" v="9354" actId="1076"/>
        <pc:sldMkLst>
          <pc:docMk/>
          <pc:sldMk cId="4235242399" sldId="298"/>
        </pc:sldMkLst>
        <pc:spChg chg="del">
          <ac:chgData name="Laura Ferro" userId="1574f66db4627c56" providerId="LiveId" clId="{39BD2006-4611-493D-BB38-B291C9A4D202}" dt="2023-09-26T17:50:23.829" v="9352" actId="478"/>
          <ac:spMkLst>
            <pc:docMk/>
            <pc:sldMk cId="4235242399" sldId="298"/>
            <ac:spMk id="2" creationId="{9E2BF9D4-CE19-A469-4F0E-C7E4077F1372}"/>
          </ac:spMkLst>
        </pc:spChg>
        <pc:spChg chg="del">
          <ac:chgData name="Laura Ferro" userId="1574f66db4627c56" providerId="LiveId" clId="{39BD2006-4611-493D-BB38-B291C9A4D202}" dt="2023-09-26T17:50:16.695" v="9350" actId="22"/>
          <ac:spMkLst>
            <pc:docMk/>
            <pc:sldMk cId="4235242399" sldId="298"/>
            <ac:spMk id="3" creationId="{D96433BA-BF24-99B0-2DE7-8276AEE19A51}"/>
          </ac:spMkLst>
        </pc:spChg>
        <pc:picChg chg="add mod ord">
          <ac:chgData name="Laura Ferro" userId="1574f66db4627c56" providerId="LiveId" clId="{39BD2006-4611-493D-BB38-B291C9A4D202}" dt="2023-09-26T17:50:28.568" v="9354" actId="1076"/>
          <ac:picMkLst>
            <pc:docMk/>
            <pc:sldMk cId="4235242399" sldId="298"/>
            <ac:picMk id="5" creationId="{E73F058B-7FEB-51A5-0B68-DCF1C86B1F96}"/>
          </ac:picMkLst>
        </pc:picChg>
      </pc:sldChg>
      <pc:sldChg chg="modSp new mod">
        <pc:chgData name="Laura Ferro" userId="1574f66db4627c56" providerId="LiveId" clId="{39BD2006-4611-493D-BB38-B291C9A4D202}" dt="2023-09-28T17:12:41.459" v="10091" actId="27636"/>
        <pc:sldMkLst>
          <pc:docMk/>
          <pc:sldMk cId="812299582" sldId="299"/>
        </pc:sldMkLst>
        <pc:spChg chg="mod">
          <ac:chgData name="Laura Ferro" userId="1574f66db4627c56" providerId="LiveId" clId="{39BD2006-4611-493D-BB38-B291C9A4D202}" dt="2023-09-28T16:57:20.074" v="9397" actId="207"/>
          <ac:spMkLst>
            <pc:docMk/>
            <pc:sldMk cId="812299582" sldId="299"/>
            <ac:spMk id="2" creationId="{9EDAE9AF-000C-B1B0-7A41-78F8B1115B7D}"/>
          </ac:spMkLst>
        </pc:spChg>
        <pc:spChg chg="mod">
          <ac:chgData name="Laura Ferro" userId="1574f66db4627c56" providerId="LiveId" clId="{39BD2006-4611-493D-BB38-B291C9A4D202}" dt="2023-09-28T17:12:41.459" v="10091" actId="27636"/>
          <ac:spMkLst>
            <pc:docMk/>
            <pc:sldMk cId="812299582" sldId="299"/>
            <ac:spMk id="3" creationId="{F48FC3B5-13AA-CB01-4A8C-89FC97B1C5B2}"/>
          </ac:spMkLst>
        </pc:spChg>
      </pc:sldChg>
      <pc:sldChg chg="addSp delSp modSp new mod chgLayout">
        <pc:chgData name="Laura Ferro" userId="1574f66db4627c56" providerId="LiveId" clId="{39BD2006-4611-493D-BB38-B291C9A4D202}" dt="2023-09-28T17:17:48.330" v="10437" actId="20577"/>
        <pc:sldMkLst>
          <pc:docMk/>
          <pc:sldMk cId="3806231592" sldId="300"/>
        </pc:sldMkLst>
        <pc:spChg chg="del">
          <ac:chgData name="Laura Ferro" userId="1574f66db4627c56" providerId="LiveId" clId="{39BD2006-4611-493D-BB38-B291C9A4D202}" dt="2023-09-28T17:10:23.827" v="9840" actId="478"/>
          <ac:spMkLst>
            <pc:docMk/>
            <pc:sldMk cId="3806231592" sldId="300"/>
            <ac:spMk id="2" creationId="{B934E428-DF6F-4A42-ADF0-B6CC356022B2}"/>
          </ac:spMkLst>
        </pc:spChg>
        <pc:spChg chg="mod ord">
          <ac:chgData name="Laura Ferro" userId="1574f66db4627c56" providerId="LiveId" clId="{39BD2006-4611-493D-BB38-B291C9A4D202}" dt="2023-09-28T17:17:48.330" v="10437" actId="20577"/>
          <ac:spMkLst>
            <pc:docMk/>
            <pc:sldMk cId="3806231592" sldId="300"/>
            <ac:spMk id="3" creationId="{EECEC604-27C3-082A-A98B-6B83D7D3F82A}"/>
          </ac:spMkLst>
        </pc:spChg>
        <pc:spChg chg="add del mod ord">
          <ac:chgData name="Laura Ferro" userId="1574f66db4627c56" providerId="LiveId" clId="{39BD2006-4611-493D-BB38-B291C9A4D202}" dt="2023-09-28T17:13:08.169" v="10094" actId="700"/>
          <ac:spMkLst>
            <pc:docMk/>
            <pc:sldMk cId="3806231592" sldId="300"/>
            <ac:spMk id="4" creationId="{D0A5069B-975A-ACA2-A532-CE09BD1A6F46}"/>
          </ac:spMkLst>
        </pc:spChg>
        <pc:spChg chg="add del mod ord">
          <ac:chgData name="Laura Ferro" userId="1574f66db4627c56" providerId="LiveId" clId="{39BD2006-4611-493D-BB38-B291C9A4D202}" dt="2023-09-28T17:13:15.795" v="10095" actId="700"/>
          <ac:spMkLst>
            <pc:docMk/>
            <pc:sldMk cId="3806231592" sldId="300"/>
            <ac:spMk id="5" creationId="{63BDFB75-C3B0-F11D-CC81-1607E83CE3E4}"/>
          </ac:spMkLst>
        </pc:spChg>
        <pc:spChg chg="add mod ord">
          <ac:chgData name="Laura Ferro" userId="1574f66db4627c56" providerId="LiveId" clId="{39BD2006-4611-493D-BB38-B291C9A4D202}" dt="2023-09-28T17:13:15.795" v="10095" actId="700"/>
          <ac:spMkLst>
            <pc:docMk/>
            <pc:sldMk cId="3806231592" sldId="300"/>
            <ac:spMk id="6" creationId="{C37F3737-F988-482F-FC2D-9E047A563BFC}"/>
          </ac:spMkLst>
        </pc:spChg>
      </pc:sldChg>
      <pc:sldChg chg="modSp new mod">
        <pc:chgData name="Laura Ferro" userId="1574f66db4627c56" providerId="LiveId" clId="{39BD2006-4611-493D-BB38-B291C9A4D202}" dt="2023-09-28T17:24:10.758" v="10820" actId="20577"/>
        <pc:sldMkLst>
          <pc:docMk/>
          <pc:sldMk cId="1276230084" sldId="301"/>
        </pc:sldMkLst>
        <pc:spChg chg="mod">
          <ac:chgData name="Laura Ferro" userId="1574f66db4627c56" providerId="LiveId" clId="{39BD2006-4611-493D-BB38-B291C9A4D202}" dt="2023-09-28T17:24:10.758" v="10820" actId="20577"/>
          <ac:spMkLst>
            <pc:docMk/>
            <pc:sldMk cId="1276230084" sldId="301"/>
            <ac:spMk id="3" creationId="{37E9A906-FA35-767B-48CD-4B2029FF7515}"/>
          </ac:spMkLst>
        </pc:spChg>
      </pc:sldChg>
      <pc:sldChg chg="modSp new del mod">
        <pc:chgData name="Laura Ferro" userId="1574f66db4627c56" providerId="LiveId" clId="{39BD2006-4611-493D-BB38-B291C9A4D202}" dt="2023-09-28T20:36:30.459" v="10849" actId="2696"/>
        <pc:sldMkLst>
          <pc:docMk/>
          <pc:sldMk cId="2795507299" sldId="302"/>
        </pc:sldMkLst>
        <pc:spChg chg="mod">
          <ac:chgData name="Laura Ferro" userId="1574f66db4627c56" providerId="LiveId" clId="{39BD2006-4611-493D-BB38-B291C9A4D202}" dt="2023-09-28T17:30:12.079" v="10848" actId="122"/>
          <ac:spMkLst>
            <pc:docMk/>
            <pc:sldMk cId="2795507299" sldId="302"/>
            <ac:spMk id="2" creationId="{6872CBB2-5DFF-DD75-178C-F62BEA0DDA4A}"/>
          </ac:spMkLst>
        </pc:spChg>
      </pc:sldChg>
    </pc:docChg>
  </pc:docChgLst>
  <pc:docChgLst>
    <pc:chgData name="Laura Ferro" userId="1574f66db4627c56" providerId="LiveId" clId="{F8512039-6EB2-4A65-8A9B-31FE0C304A3A}"/>
    <pc:docChg chg="addSld modSld">
      <pc:chgData name="Laura Ferro" userId="1574f66db4627c56" providerId="LiveId" clId="{F8512039-6EB2-4A65-8A9B-31FE0C304A3A}" dt="2023-09-10T14:06:05.395" v="65" actId="20577"/>
      <pc:docMkLst>
        <pc:docMk/>
      </pc:docMkLst>
      <pc:sldChg chg="modSp new mod">
        <pc:chgData name="Laura Ferro" userId="1574f66db4627c56" providerId="LiveId" clId="{F8512039-6EB2-4A65-8A9B-31FE0C304A3A}" dt="2023-09-10T14:06:05.395" v="65" actId="20577"/>
        <pc:sldMkLst>
          <pc:docMk/>
          <pc:sldMk cId="2967565574" sldId="256"/>
        </pc:sldMkLst>
        <pc:spChg chg="mod">
          <ac:chgData name="Laura Ferro" userId="1574f66db4627c56" providerId="LiveId" clId="{F8512039-6EB2-4A65-8A9B-31FE0C304A3A}" dt="2023-09-10T14:06:05.395" v="65" actId="20577"/>
          <ac:spMkLst>
            <pc:docMk/>
            <pc:sldMk cId="2967565574" sldId="256"/>
            <ac:spMk id="2" creationId="{1A6A1329-0253-8D6A-585B-D3BEB4AB79C7}"/>
          </ac:spMkLst>
        </pc:spChg>
      </pc:sldChg>
      <pc:sldChg chg="new">
        <pc:chgData name="Laura Ferro" userId="1574f66db4627c56" providerId="LiveId" clId="{F8512039-6EB2-4A65-8A9B-31FE0C304A3A}" dt="2023-09-10T14:05:11.376" v="27" actId="680"/>
        <pc:sldMkLst>
          <pc:docMk/>
          <pc:sldMk cId="1440583501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9BF8B5-67BE-4F92-9D91-D3D1F8454A40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AD84B08-935F-4638-A7B7-5C1FDCC19994}">
      <dgm:prSet/>
      <dgm:spPr/>
      <dgm:t>
        <a:bodyPr/>
        <a:lstStyle/>
        <a:p>
          <a:r>
            <a:rPr lang="it-IT" b="1" dirty="0"/>
            <a:t>CAUSE POLITICHE-ECONOMICHE-SOCIALI</a:t>
          </a:r>
          <a:endParaRPr lang="en-US" dirty="0"/>
        </a:p>
      </dgm:t>
    </dgm:pt>
    <dgm:pt modelId="{D900DACB-6523-45DE-9D8A-FA8B4EF36D8D}" type="parTrans" cxnId="{F81D63DF-912B-48DD-9725-04D87536614E}">
      <dgm:prSet/>
      <dgm:spPr/>
      <dgm:t>
        <a:bodyPr/>
        <a:lstStyle/>
        <a:p>
          <a:endParaRPr lang="en-US"/>
        </a:p>
      </dgm:t>
    </dgm:pt>
    <dgm:pt modelId="{B8313A03-8BA6-4EF7-ABD6-A7AD5CB8C1EA}" type="sibTrans" cxnId="{F81D63DF-912B-48DD-9725-04D87536614E}">
      <dgm:prSet/>
      <dgm:spPr/>
      <dgm:t>
        <a:bodyPr/>
        <a:lstStyle/>
        <a:p>
          <a:endParaRPr lang="en-US"/>
        </a:p>
      </dgm:t>
    </dgm:pt>
    <dgm:pt modelId="{35F33FC2-EEB0-4CB7-82A4-86032FBF77CB}">
      <dgm:prSet/>
      <dgm:spPr/>
      <dgm:t>
        <a:bodyPr/>
        <a:lstStyle/>
        <a:p>
          <a:r>
            <a:rPr lang="it-IT" b="1" dirty="0"/>
            <a:t>CAUSE RELIGIOSE</a:t>
          </a:r>
          <a:endParaRPr lang="en-US" dirty="0"/>
        </a:p>
      </dgm:t>
    </dgm:pt>
    <dgm:pt modelId="{F1D2168D-45B8-444D-96AC-E543D949BD3A}" type="parTrans" cxnId="{3F9CAC93-0453-46E4-B4D7-9E57745C50B9}">
      <dgm:prSet/>
      <dgm:spPr/>
      <dgm:t>
        <a:bodyPr/>
        <a:lstStyle/>
        <a:p>
          <a:endParaRPr lang="en-US"/>
        </a:p>
      </dgm:t>
    </dgm:pt>
    <dgm:pt modelId="{B8BD4CE1-D007-4AAD-9952-7C3561B92BB6}" type="sibTrans" cxnId="{3F9CAC93-0453-46E4-B4D7-9E57745C50B9}">
      <dgm:prSet/>
      <dgm:spPr/>
      <dgm:t>
        <a:bodyPr/>
        <a:lstStyle/>
        <a:p>
          <a:endParaRPr lang="en-US"/>
        </a:p>
      </dgm:t>
    </dgm:pt>
    <dgm:pt modelId="{77A0675A-5AB0-4DAA-9A02-7E794107F632}">
      <dgm:prSet/>
      <dgm:spPr/>
      <dgm:t>
        <a:bodyPr/>
        <a:lstStyle/>
        <a:p>
          <a:r>
            <a:rPr lang="it-IT" b="1" dirty="0"/>
            <a:t>CAUSA SCATENANTE </a:t>
          </a:r>
          <a:endParaRPr lang="en-US" dirty="0"/>
        </a:p>
      </dgm:t>
    </dgm:pt>
    <dgm:pt modelId="{8ACC6F50-8CD4-4326-9798-29E34BCBF5C3}" type="parTrans" cxnId="{EAA46C5C-B964-468D-9DE3-FAADFBA922BA}">
      <dgm:prSet/>
      <dgm:spPr/>
      <dgm:t>
        <a:bodyPr/>
        <a:lstStyle/>
        <a:p>
          <a:endParaRPr lang="en-US"/>
        </a:p>
      </dgm:t>
    </dgm:pt>
    <dgm:pt modelId="{62300912-8E51-478D-B016-23001B234487}" type="sibTrans" cxnId="{EAA46C5C-B964-468D-9DE3-FAADFBA922BA}">
      <dgm:prSet/>
      <dgm:spPr/>
      <dgm:t>
        <a:bodyPr/>
        <a:lstStyle/>
        <a:p>
          <a:endParaRPr lang="en-US"/>
        </a:p>
      </dgm:t>
    </dgm:pt>
    <dgm:pt modelId="{8830855B-7E6E-4EBE-AA07-D43675F769A6}" type="pres">
      <dgm:prSet presAssocID="{409BF8B5-67BE-4F92-9D91-D3D1F8454A4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F724BE-D100-4712-9E64-1F40F3400537}" type="pres">
      <dgm:prSet presAssocID="{5AD84B08-935F-4638-A7B7-5C1FDCC19994}" presName="hierRoot1" presStyleCnt="0"/>
      <dgm:spPr/>
    </dgm:pt>
    <dgm:pt modelId="{33A870A2-D4B8-4735-9265-E4CECC03F67A}" type="pres">
      <dgm:prSet presAssocID="{5AD84B08-935F-4638-A7B7-5C1FDCC19994}" presName="composite" presStyleCnt="0"/>
      <dgm:spPr/>
    </dgm:pt>
    <dgm:pt modelId="{01117AA3-303C-49C9-8516-4ABCB6753151}" type="pres">
      <dgm:prSet presAssocID="{5AD84B08-935F-4638-A7B7-5C1FDCC19994}" presName="background" presStyleLbl="node0" presStyleIdx="0" presStyleCnt="3"/>
      <dgm:spPr/>
    </dgm:pt>
    <dgm:pt modelId="{B386F170-B109-4925-ADD9-2C0366255F66}" type="pres">
      <dgm:prSet presAssocID="{5AD84B08-935F-4638-A7B7-5C1FDCC19994}" presName="text" presStyleLbl="fgAcc0" presStyleIdx="0" presStyleCnt="3">
        <dgm:presLayoutVars>
          <dgm:chPref val="3"/>
        </dgm:presLayoutVars>
      </dgm:prSet>
      <dgm:spPr/>
    </dgm:pt>
    <dgm:pt modelId="{B35ECAC4-CE51-47DE-8E74-9E3A5C17F065}" type="pres">
      <dgm:prSet presAssocID="{5AD84B08-935F-4638-A7B7-5C1FDCC19994}" presName="hierChild2" presStyleCnt="0"/>
      <dgm:spPr/>
    </dgm:pt>
    <dgm:pt modelId="{5CC5EDE0-A06E-49FD-9066-5F9213CDF057}" type="pres">
      <dgm:prSet presAssocID="{35F33FC2-EEB0-4CB7-82A4-86032FBF77CB}" presName="hierRoot1" presStyleCnt="0"/>
      <dgm:spPr/>
    </dgm:pt>
    <dgm:pt modelId="{6D01C448-983A-46EB-A1BD-0237737B5F82}" type="pres">
      <dgm:prSet presAssocID="{35F33FC2-EEB0-4CB7-82A4-86032FBF77CB}" presName="composite" presStyleCnt="0"/>
      <dgm:spPr/>
    </dgm:pt>
    <dgm:pt modelId="{CF76A177-EC7D-4C9E-8975-364F910483C3}" type="pres">
      <dgm:prSet presAssocID="{35F33FC2-EEB0-4CB7-82A4-86032FBF77CB}" presName="background" presStyleLbl="node0" presStyleIdx="1" presStyleCnt="3"/>
      <dgm:spPr/>
    </dgm:pt>
    <dgm:pt modelId="{1F7A96F0-78B3-48A5-8A12-81DDD3402D1E}" type="pres">
      <dgm:prSet presAssocID="{35F33FC2-EEB0-4CB7-82A4-86032FBF77CB}" presName="text" presStyleLbl="fgAcc0" presStyleIdx="1" presStyleCnt="3">
        <dgm:presLayoutVars>
          <dgm:chPref val="3"/>
        </dgm:presLayoutVars>
      </dgm:prSet>
      <dgm:spPr/>
    </dgm:pt>
    <dgm:pt modelId="{35DA5DB3-A4E6-4199-BBBF-12E1CE16DDCB}" type="pres">
      <dgm:prSet presAssocID="{35F33FC2-EEB0-4CB7-82A4-86032FBF77CB}" presName="hierChild2" presStyleCnt="0"/>
      <dgm:spPr/>
    </dgm:pt>
    <dgm:pt modelId="{1EE177F8-A6D8-4C8F-A680-28BF8ACCC4BE}" type="pres">
      <dgm:prSet presAssocID="{77A0675A-5AB0-4DAA-9A02-7E794107F632}" presName="hierRoot1" presStyleCnt="0"/>
      <dgm:spPr/>
    </dgm:pt>
    <dgm:pt modelId="{D1F39E85-B6DE-472D-9B2E-952D220B5E2B}" type="pres">
      <dgm:prSet presAssocID="{77A0675A-5AB0-4DAA-9A02-7E794107F632}" presName="composite" presStyleCnt="0"/>
      <dgm:spPr/>
    </dgm:pt>
    <dgm:pt modelId="{2F505F97-A279-4A2D-AD5B-E9C639E0B473}" type="pres">
      <dgm:prSet presAssocID="{77A0675A-5AB0-4DAA-9A02-7E794107F632}" presName="background" presStyleLbl="node0" presStyleIdx="2" presStyleCnt="3"/>
      <dgm:spPr/>
    </dgm:pt>
    <dgm:pt modelId="{0637206C-1FE9-48D7-9A16-F88B1921A2DE}" type="pres">
      <dgm:prSet presAssocID="{77A0675A-5AB0-4DAA-9A02-7E794107F632}" presName="text" presStyleLbl="fgAcc0" presStyleIdx="2" presStyleCnt="3">
        <dgm:presLayoutVars>
          <dgm:chPref val="3"/>
        </dgm:presLayoutVars>
      </dgm:prSet>
      <dgm:spPr/>
    </dgm:pt>
    <dgm:pt modelId="{5C37665F-7675-4ADC-A908-9A0F66FDDDB1}" type="pres">
      <dgm:prSet presAssocID="{77A0675A-5AB0-4DAA-9A02-7E794107F632}" presName="hierChild2" presStyleCnt="0"/>
      <dgm:spPr/>
    </dgm:pt>
  </dgm:ptLst>
  <dgm:cxnLst>
    <dgm:cxn modelId="{EAA46C5C-B964-468D-9DE3-FAADFBA922BA}" srcId="{409BF8B5-67BE-4F92-9D91-D3D1F8454A40}" destId="{77A0675A-5AB0-4DAA-9A02-7E794107F632}" srcOrd="2" destOrd="0" parTransId="{8ACC6F50-8CD4-4326-9798-29E34BCBF5C3}" sibTransId="{62300912-8E51-478D-B016-23001B234487}"/>
    <dgm:cxn modelId="{BCCEA053-BCAD-4914-9CE0-DBC55BFC2812}" type="presOf" srcId="{77A0675A-5AB0-4DAA-9A02-7E794107F632}" destId="{0637206C-1FE9-48D7-9A16-F88B1921A2DE}" srcOrd="0" destOrd="0" presId="urn:microsoft.com/office/officeart/2005/8/layout/hierarchy1"/>
    <dgm:cxn modelId="{3F9CAC93-0453-46E4-B4D7-9E57745C50B9}" srcId="{409BF8B5-67BE-4F92-9D91-D3D1F8454A40}" destId="{35F33FC2-EEB0-4CB7-82A4-86032FBF77CB}" srcOrd="1" destOrd="0" parTransId="{F1D2168D-45B8-444D-96AC-E543D949BD3A}" sibTransId="{B8BD4CE1-D007-4AAD-9952-7C3561B92BB6}"/>
    <dgm:cxn modelId="{61D337C6-34D6-4D66-A740-BF5240EC2DD4}" type="presOf" srcId="{409BF8B5-67BE-4F92-9D91-D3D1F8454A40}" destId="{8830855B-7E6E-4EBE-AA07-D43675F769A6}" srcOrd="0" destOrd="0" presId="urn:microsoft.com/office/officeart/2005/8/layout/hierarchy1"/>
    <dgm:cxn modelId="{F81D63DF-912B-48DD-9725-04D87536614E}" srcId="{409BF8B5-67BE-4F92-9D91-D3D1F8454A40}" destId="{5AD84B08-935F-4638-A7B7-5C1FDCC19994}" srcOrd="0" destOrd="0" parTransId="{D900DACB-6523-45DE-9D8A-FA8B4EF36D8D}" sibTransId="{B8313A03-8BA6-4EF7-ABD6-A7AD5CB8C1EA}"/>
    <dgm:cxn modelId="{BA1CC1E3-BF0D-46A7-B596-8132879DD97B}" type="presOf" srcId="{35F33FC2-EEB0-4CB7-82A4-86032FBF77CB}" destId="{1F7A96F0-78B3-48A5-8A12-81DDD3402D1E}" srcOrd="0" destOrd="0" presId="urn:microsoft.com/office/officeart/2005/8/layout/hierarchy1"/>
    <dgm:cxn modelId="{0FC213FD-1D19-4449-90F3-053A8A83CB7A}" type="presOf" srcId="{5AD84B08-935F-4638-A7B7-5C1FDCC19994}" destId="{B386F170-B109-4925-ADD9-2C0366255F66}" srcOrd="0" destOrd="0" presId="urn:microsoft.com/office/officeart/2005/8/layout/hierarchy1"/>
    <dgm:cxn modelId="{FADCA9D6-8354-48B9-AE00-40CC045886A3}" type="presParOf" srcId="{8830855B-7E6E-4EBE-AA07-D43675F769A6}" destId="{B6F724BE-D100-4712-9E64-1F40F3400537}" srcOrd="0" destOrd="0" presId="urn:microsoft.com/office/officeart/2005/8/layout/hierarchy1"/>
    <dgm:cxn modelId="{3EAC7433-A7FE-40A1-95C0-6B2452929789}" type="presParOf" srcId="{B6F724BE-D100-4712-9E64-1F40F3400537}" destId="{33A870A2-D4B8-4735-9265-E4CECC03F67A}" srcOrd="0" destOrd="0" presId="urn:microsoft.com/office/officeart/2005/8/layout/hierarchy1"/>
    <dgm:cxn modelId="{2A65EBA1-6B3A-41BA-AC54-16230ECA129D}" type="presParOf" srcId="{33A870A2-D4B8-4735-9265-E4CECC03F67A}" destId="{01117AA3-303C-49C9-8516-4ABCB6753151}" srcOrd="0" destOrd="0" presId="urn:microsoft.com/office/officeart/2005/8/layout/hierarchy1"/>
    <dgm:cxn modelId="{5168A7FE-3204-42EB-B5D6-2563A669FDA6}" type="presParOf" srcId="{33A870A2-D4B8-4735-9265-E4CECC03F67A}" destId="{B386F170-B109-4925-ADD9-2C0366255F66}" srcOrd="1" destOrd="0" presId="urn:microsoft.com/office/officeart/2005/8/layout/hierarchy1"/>
    <dgm:cxn modelId="{25B4F6EA-869E-43CE-967E-503383CAC7F8}" type="presParOf" srcId="{B6F724BE-D100-4712-9E64-1F40F3400537}" destId="{B35ECAC4-CE51-47DE-8E74-9E3A5C17F065}" srcOrd="1" destOrd="0" presId="urn:microsoft.com/office/officeart/2005/8/layout/hierarchy1"/>
    <dgm:cxn modelId="{7DC32741-AF17-43DE-9BDB-69931F07785F}" type="presParOf" srcId="{8830855B-7E6E-4EBE-AA07-D43675F769A6}" destId="{5CC5EDE0-A06E-49FD-9066-5F9213CDF057}" srcOrd="1" destOrd="0" presId="urn:microsoft.com/office/officeart/2005/8/layout/hierarchy1"/>
    <dgm:cxn modelId="{5527EDDC-454E-4288-AA35-129106E27531}" type="presParOf" srcId="{5CC5EDE0-A06E-49FD-9066-5F9213CDF057}" destId="{6D01C448-983A-46EB-A1BD-0237737B5F82}" srcOrd="0" destOrd="0" presId="urn:microsoft.com/office/officeart/2005/8/layout/hierarchy1"/>
    <dgm:cxn modelId="{7AB624D0-A50B-4CBA-B27A-347E170FA42F}" type="presParOf" srcId="{6D01C448-983A-46EB-A1BD-0237737B5F82}" destId="{CF76A177-EC7D-4C9E-8975-364F910483C3}" srcOrd="0" destOrd="0" presId="urn:microsoft.com/office/officeart/2005/8/layout/hierarchy1"/>
    <dgm:cxn modelId="{F1046925-1092-491A-A1CD-250FD9333972}" type="presParOf" srcId="{6D01C448-983A-46EB-A1BD-0237737B5F82}" destId="{1F7A96F0-78B3-48A5-8A12-81DDD3402D1E}" srcOrd="1" destOrd="0" presId="urn:microsoft.com/office/officeart/2005/8/layout/hierarchy1"/>
    <dgm:cxn modelId="{2AD16AB1-68EB-4D14-9C53-281B74F4AEC4}" type="presParOf" srcId="{5CC5EDE0-A06E-49FD-9066-5F9213CDF057}" destId="{35DA5DB3-A4E6-4199-BBBF-12E1CE16DDCB}" srcOrd="1" destOrd="0" presId="urn:microsoft.com/office/officeart/2005/8/layout/hierarchy1"/>
    <dgm:cxn modelId="{32DA4DD8-BC3C-4EDA-A1D7-8469A46FC934}" type="presParOf" srcId="{8830855B-7E6E-4EBE-AA07-D43675F769A6}" destId="{1EE177F8-A6D8-4C8F-A680-28BF8ACCC4BE}" srcOrd="2" destOrd="0" presId="urn:microsoft.com/office/officeart/2005/8/layout/hierarchy1"/>
    <dgm:cxn modelId="{23F99800-B8DB-4948-A339-41A58D5CFFE4}" type="presParOf" srcId="{1EE177F8-A6D8-4C8F-A680-28BF8ACCC4BE}" destId="{D1F39E85-B6DE-472D-9B2E-952D220B5E2B}" srcOrd="0" destOrd="0" presId="urn:microsoft.com/office/officeart/2005/8/layout/hierarchy1"/>
    <dgm:cxn modelId="{38F55C0F-FAD1-4D5C-8167-E14017864F27}" type="presParOf" srcId="{D1F39E85-B6DE-472D-9B2E-952D220B5E2B}" destId="{2F505F97-A279-4A2D-AD5B-E9C639E0B473}" srcOrd="0" destOrd="0" presId="urn:microsoft.com/office/officeart/2005/8/layout/hierarchy1"/>
    <dgm:cxn modelId="{F867AB1A-07B1-4FDC-8792-2BD84D4255CD}" type="presParOf" srcId="{D1F39E85-B6DE-472D-9B2E-952D220B5E2B}" destId="{0637206C-1FE9-48D7-9A16-F88B1921A2DE}" srcOrd="1" destOrd="0" presId="urn:microsoft.com/office/officeart/2005/8/layout/hierarchy1"/>
    <dgm:cxn modelId="{2EE5B91E-D84C-438B-97C0-18559C54162F}" type="presParOf" srcId="{1EE177F8-A6D8-4C8F-A680-28BF8ACCC4BE}" destId="{5C37665F-7675-4ADC-A908-9A0F66FDDD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17AA3-303C-49C9-8516-4ABCB6753151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6F170-B109-4925-ADD9-2C0366255F66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CAUSE POLITICHE-ECONOMICHE-SOCIALI</a:t>
          </a:r>
          <a:endParaRPr lang="en-US" sz="2700" kern="1200" dirty="0"/>
        </a:p>
      </dsp:txBody>
      <dsp:txXfrm>
        <a:off x="383617" y="1447754"/>
        <a:ext cx="2847502" cy="1768010"/>
      </dsp:txXfrm>
    </dsp:sp>
    <dsp:sp modelId="{CF76A177-EC7D-4C9E-8975-364F910483C3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96F0-78B3-48A5-8A12-81DDD3402D1E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CAUSE RELIGIOSE</a:t>
          </a:r>
          <a:endParaRPr lang="en-US" sz="2700" kern="1200" dirty="0"/>
        </a:p>
      </dsp:txBody>
      <dsp:txXfrm>
        <a:off x="3998355" y="1447754"/>
        <a:ext cx="2847502" cy="1768010"/>
      </dsp:txXfrm>
    </dsp:sp>
    <dsp:sp modelId="{2F505F97-A279-4A2D-AD5B-E9C639E0B473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7206C-1FE9-48D7-9A16-F88B1921A2DE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CAUSA SCATENANTE </a:t>
          </a:r>
          <a:endParaRPr lang="en-US" sz="2700" kern="1200" dirty="0"/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49358A-0400-7F44-6B7D-5BD428CA5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1D8AE5-1E95-2B0A-6C0D-98EBA5748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001015-6062-4AC4-A351-02FA9107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A72E8F-BCC7-AFD1-AC32-B722F702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78B4C4-9B2D-6CC5-BF44-9BAA992B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43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65DCBE-3B6C-13C6-BB25-8D1D6671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C5CCD4-CCDF-066F-5068-01BA53F34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2C5B2E-EF7D-9730-92DB-E7AFB6BF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0D5D39-EDE1-14D2-4E01-5E543C57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771052-999D-8037-F251-D963AF1F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421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ADF5062-72B3-27E2-2F3A-95471D7B9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5DEF851-F83F-8AC6-334A-52EAC113A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CAC4C4-01BA-FB86-80F2-052164A90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3ED72F-D8C5-E7C5-AD14-F366B3F1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CE2E86-9D6E-09CE-88B6-2D80EDB7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69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FBD87-4D69-70C4-2903-933BD93D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E3C91C-680A-07AD-C70D-0F8E908FE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21AB5B-902D-CB41-EFB1-95B82F3E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017BE4-7824-55E4-9E3E-D9944365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E8CB52-4EE5-7F06-1D34-1A519F79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267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E037EE-13AA-A9EC-AA36-4DF0033E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77BEF5-982A-E0E1-0D37-83F90F9E7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88CF4A-7100-0C36-A38D-49A342EA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F91C20-124E-5C4C-3A5A-7E43BCBC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B88CD7-A400-15FE-AB5F-C9CBBAE6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27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3CDF8B-6150-111D-A7FB-074196DD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51E19-9B8E-D32A-456B-6B991455A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80C057-8BA8-D0DA-A39B-ACCBB92EC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358DB4-702E-6AA9-891F-D096CCCF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3B1BEC-E78E-7C87-46D0-F7BBBCA7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375561-F193-9FEE-9925-61CC97F0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90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ABCE52-E104-B696-0547-07FD731E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661E9E-CC5F-F30B-D8E8-7029B6E12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45692C-EEF8-2DA1-C5B8-9CE72BFB3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FC59CC-8204-3C64-79C0-BB6B1C5EA1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8B0C96-6EC8-F39D-2826-BA8CE31C4E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2262BF-3716-F9C9-3882-0478549C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36BE68E-11F3-90E6-D67A-4B059633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FD2830B-80DD-C6EF-8722-71A77EF3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59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8994E-D78B-7EA5-65EE-C5A12287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1E85D9E-DF87-617C-4950-308C0BF7E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0C7A5F-548A-A39F-6A89-F4F12485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2E3D6D-4119-E6B0-DDBE-E0456281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68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F52C514-3231-B5F4-2850-70BEFA69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4A8D45-D172-6C7D-D66D-18404F177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90F091-059A-AF8A-FBD5-3C721654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25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01C4C6-7452-49B6-7864-212DA69C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D7B597-9274-4C3C-0B80-226F1C68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8981E4-E7B7-652A-3017-856800785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70E781F-6800-39DD-D0F2-4CBA4B589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6809CE-56FB-2E9A-96C6-ED0E44182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F6C4CC5-2323-8AF4-2D0A-8FB0CF8C7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073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B77F53-DD3B-22E9-97D0-83EEEF80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5A980EA-6133-BDE2-6CA5-D6E3DE3FB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08C643-0E0E-BAD4-AD45-91C3744F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09D33FA-DA37-30A2-BCE4-8F559DBA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03372E5-EC16-A07A-703C-B797935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BBBD83-24E6-79FE-8E89-A9984FFB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007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CEE8AC4-C47A-9D60-26A5-B94EB4B1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2C534F-3CE0-8E59-A5C8-6EF76B146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0144FF-938B-9596-BBD8-D65F62D37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8E07E-1FF9-4971-9618-B0872F6ED25C}" type="datetimeFigureOut">
              <a:rPr lang="it-IT" smtClean="0"/>
              <a:t>18/10/2023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59E691-D283-D85A-EC56-1593F0D66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2FA373-0FB1-F05A-E01F-100CEA621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DD7E1-FD7A-4727-821B-A7AE3C3E5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72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rtin Lutero - Wikipedia">
            <a:extLst>
              <a:ext uri="{FF2B5EF4-FFF2-40B4-BE49-F238E27FC236}">
                <a16:creationId xmlns:a16="http://schemas.microsoft.com/office/drawing/2014/main" id="{7F7A7458-DD62-8A6A-A8AA-2D7635BC1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8844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i erano le streghe? Viaggio nella stregoneria dal Medioevo a oggi">
            <a:extLst>
              <a:ext uri="{FF2B5EF4-FFF2-40B4-BE49-F238E27FC236}">
                <a16:creationId xmlns:a16="http://schemas.microsoft.com/office/drawing/2014/main" id="{44939B36-4A31-F3EE-6138-C05721B80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4" r="32586" b="-1"/>
          <a:stretch/>
        </p:blipFill>
        <p:spPr bwMode="auto">
          <a:xfrm>
            <a:off x="6096000" y="1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6A1329-0253-8D6A-585B-D3BEB4AB7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it-IT" sz="3700" b="1"/>
              <a:t>Il Cinquecento e la Riforma protestante </a:t>
            </a:r>
          </a:p>
        </p:txBody>
      </p:sp>
      <p:sp>
        <p:nvSpPr>
          <p:cNvPr id="2061" name="Rectangle: Rounded Corners 206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56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8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973E4CD-3941-59FF-9E6B-7705C38A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b="1"/>
              <a:t>Alcuni famosi ghetti italiani: Venezia e Firenze</a:t>
            </a:r>
          </a:p>
        </p:txBody>
      </p:sp>
      <p:sp>
        <p:nvSpPr>
          <p:cNvPr id="309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BF664B1-FA41-44BE-ACF7-E2F6F64F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044" y="2314984"/>
            <a:ext cx="2973313" cy="3600041"/>
          </a:xfrm>
          <a:prstGeom prst="rect">
            <a:avLst/>
          </a:prstGeom>
        </p:spPr>
      </p:pic>
      <p:pic>
        <p:nvPicPr>
          <p:cNvPr id="3074" name="Picture 2" descr="ghetto dall'alto fb comunità ebraica venezia">
            <a:extLst>
              <a:ext uri="{FF2B5EF4-FFF2-40B4-BE49-F238E27FC236}">
                <a16:creationId xmlns:a16="http://schemas.microsoft.com/office/drawing/2014/main" id="{261C3CB5-EAA3-8559-E251-F671114819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430" y="2705685"/>
            <a:ext cx="3758184" cy="28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hetto di Firenze | Visit Jewish Italy">
            <a:extLst>
              <a:ext uri="{FF2B5EF4-FFF2-40B4-BE49-F238E27FC236}">
                <a16:creationId xmlns:a16="http://schemas.microsoft.com/office/drawing/2014/main" id="{72E57555-7228-F109-131A-06FB30A9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1208" y="3048067"/>
            <a:ext cx="3758184" cy="274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61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28B8E50-6FA2-FAD6-6518-03D7D924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Le origini della Riforma protestante</a:t>
            </a:r>
            <a:endParaRPr lang="it-IT" dirty="0"/>
          </a:p>
        </p:txBody>
      </p:sp>
      <p:graphicFrame>
        <p:nvGraphicFramePr>
          <p:cNvPr id="7" name="Segnaposto contenuto 4">
            <a:extLst>
              <a:ext uri="{FF2B5EF4-FFF2-40B4-BE49-F238E27FC236}">
                <a16:creationId xmlns:a16="http://schemas.microsoft.com/office/drawing/2014/main" id="{432FAC82-8AEC-B25F-5A1E-6E3289642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62140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6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95 tesi di Lutero - Wikipedia">
            <a:extLst>
              <a:ext uri="{FF2B5EF4-FFF2-40B4-BE49-F238E27FC236}">
                <a16:creationId xmlns:a16="http://schemas.microsoft.com/office/drawing/2014/main" id="{C366D52B-1379-9A8E-9D58-42C258F2E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2B1ADD2-6A53-72E1-3589-A90035F8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anchor="b"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LE 95 </a:t>
            </a:r>
            <a:r>
              <a:rPr lang="it-IT" b="1" i="1" dirty="0">
                <a:solidFill>
                  <a:srgbClr val="FF0000"/>
                </a:solidFill>
              </a:rPr>
              <a:t>TESI </a:t>
            </a:r>
            <a:r>
              <a:rPr lang="it-IT" b="1" dirty="0">
                <a:solidFill>
                  <a:srgbClr val="FF0000"/>
                </a:solidFill>
              </a:rPr>
              <a:t>DI LUTERO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CB2C1D-9263-5066-88AC-D81D5769D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1" y="4572000"/>
            <a:ext cx="5714998" cy="200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Quando? </a:t>
            </a:r>
            <a:r>
              <a:rPr lang="it-IT" sz="2000" u="sng" dirty="0"/>
              <a:t>31 OTTOBRE 1517 </a:t>
            </a:r>
          </a:p>
          <a:p>
            <a:pPr marL="0" indent="0">
              <a:buNone/>
            </a:pPr>
            <a:r>
              <a:rPr lang="it-IT" sz="2000" b="1" dirty="0"/>
              <a:t>Chi? </a:t>
            </a:r>
            <a:r>
              <a:rPr lang="it-IT" sz="2000" u="sng" dirty="0"/>
              <a:t>Martin Lutero</a:t>
            </a:r>
            <a:r>
              <a:rPr lang="it-IT" sz="2000" dirty="0"/>
              <a:t>, monaco tedesco</a:t>
            </a:r>
          </a:p>
          <a:p>
            <a:pPr marL="0" indent="0">
              <a:buNone/>
            </a:pPr>
            <a:r>
              <a:rPr lang="it-IT" sz="2000" b="1" dirty="0"/>
              <a:t>Cosa? </a:t>
            </a:r>
            <a:r>
              <a:rPr lang="it-IT" sz="2000" dirty="0"/>
              <a:t>Affigge alla porta della chiesa </a:t>
            </a:r>
            <a:r>
              <a:rPr lang="it-IT" sz="2000" b="1" dirty="0"/>
              <a:t>95 tesi </a:t>
            </a:r>
            <a:r>
              <a:rPr lang="it-IT" sz="2000" dirty="0"/>
              <a:t>in cui contesta gli abusi delle indulgenze a carico dei rappresentati della fede cattolica</a:t>
            </a:r>
          </a:p>
          <a:p>
            <a:pPr marL="0" indent="0">
              <a:buNone/>
            </a:pPr>
            <a:endParaRPr lang="it-IT" sz="1700" dirty="0"/>
          </a:p>
        </p:txBody>
      </p:sp>
    </p:spTree>
    <p:extLst>
      <p:ext uri="{BB962C8B-B14F-4D97-AF65-F5344CB8AC3E}">
        <p14:creationId xmlns:p14="http://schemas.microsoft.com/office/powerpoint/2010/main" val="334493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2FE572-CFD5-5B83-2B55-AA901361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reazione…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055C63-E02C-AFFC-8BE3-29AE60FE2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/>
              <a:t>Tutto sommato non si tratta di tesi eretiche, anzi sono piuttosto moderate</a:t>
            </a:r>
          </a:p>
          <a:p>
            <a:pPr marL="0" indent="0" algn="ctr">
              <a:buNone/>
            </a:pPr>
            <a:r>
              <a:rPr lang="it-IT" dirty="0"/>
              <a:t>Eppure l’opinione pubblica apprezza il tono </a:t>
            </a:r>
            <a:r>
              <a:rPr lang="it-IT" b="1" dirty="0"/>
              <a:t>polemico. </a:t>
            </a:r>
            <a:r>
              <a:rPr lang="it-IT" dirty="0"/>
              <a:t>La Germania è stanca di assistere al furto delle proprie risorse a opera del fisco romano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(leggiamo insieme lo specchietto a pag. 349) </a:t>
            </a:r>
          </a:p>
        </p:txBody>
      </p:sp>
    </p:spTree>
    <p:extLst>
      <p:ext uri="{BB962C8B-B14F-4D97-AF65-F5344CB8AC3E}">
        <p14:creationId xmlns:p14="http://schemas.microsoft.com/office/powerpoint/2010/main" val="262054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37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AB1A15-AD50-8575-1049-43CA07DC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pPr algn="ctr"/>
            <a:r>
              <a:rPr lang="it-IT" sz="5400" b="1" dirty="0">
                <a:solidFill>
                  <a:srgbClr val="FF0000"/>
                </a:solidFill>
              </a:rPr>
              <a:t>Roma come reagisce?</a:t>
            </a:r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pa Leone X - Wikipedia">
            <a:extLst>
              <a:ext uri="{FF2B5EF4-FFF2-40B4-BE49-F238E27FC236}">
                <a16:creationId xmlns:a16="http://schemas.microsoft.com/office/drawing/2014/main" id="{E6F78AE3-4A8F-7D7B-5F1E-E1B08DA15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346"/>
          <a:stretch/>
        </p:blipFill>
        <p:spPr bwMode="auto"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3CE4BD-7DA1-28C1-BD47-0466E85E0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1900" u="sng" dirty="0">
                <a:solidFill>
                  <a:srgbClr val="FF0000"/>
                </a:solidFill>
              </a:rPr>
              <a:t>Primo avviso </a:t>
            </a:r>
          </a:p>
          <a:p>
            <a:pPr marL="0" indent="0">
              <a:buNone/>
            </a:pPr>
            <a:r>
              <a:rPr lang="it-IT" sz="1900" b="1" dirty="0"/>
              <a:t>7 agosto 1518</a:t>
            </a:r>
            <a:r>
              <a:rPr lang="it-IT" sz="1900" dirty="0"/>
              <a:t>: viene inviata a Lutero l’ingiunzione di presentarsi a Roma entro 60 giorni </a:t>
            </a:r>
          </a:p>
          <a:p>
            <a:pPr marL="0" indent="0">
              <a:buNone/>
            </a:pPr>
            <a:endParaRPr lang="it-IT" sz="1900" dirty="0"/>
          </a:p>
          <a:p>
            <a:pPr marL="0" indent="0">
              <a:buNone/>
            </a:pPr>
            <a:r>
              <a:rPr lang="it-IT" sz="1900" u="sng" dirty="0">
                <a:solidFill>
                  <a:srgbClr val="FF0000"/>
                </a:solidFill>
              </a:rPr>
              <a:t>Aperta minaccia</a:t>
            </a:r>
          </a:p>
          <a:p>
            <a:pPr marL="0" indent="0">
              <a:buNone/>
            </a:pPr>
            <a:r>
              <a:rPr lang="it-IT" sz="1900" b="1" dirty="0"/>
              <a:t>15 giugno 1520</a:t>
            </a:r>
            <a:r>
              <a:rPr lang="it-IT" sz="1900" dirty="0"/>
              <a:t>: Leone X emana una </a:t>
            </a:r>
            <a:r>
              <a:rPr lang="it-IT" sz="1900" i="1" dirty="0"/>
              <a:t>bolla</a:t>
            </a:r>
            <a:r>
              <a:rPr lang="it-IT" sz="1900" dirty="0"/>
              <a:t> </a:t>
            </a:r>
          </a:p>
          <a:p>
            <a:pPr marL="0" indent="0">
              <a:buNone/>
            </a:pPr>
            <a:r>
              <a:rPr lang="it-IT" sz="1900" dirty="0"/>
              <a:t>60 giorni di tempo per ritrattare, pena la scomunica </a:t>
            </a:r>
          </a:p>
          <a:p>
            <a:pPr marL="0" indent="0">
              <a:buNone/>
            </a:pPr>
            <a:endParaRPr lang="it-IT" sz="1900" dirty="0"/>
          </a:p>
          <a:p>
            <a:pPr marL="0" indent="0">
              <a:buNone/>
            </a:pPr>
            <a:r>
              <a:rPr lang="it-IT" sz="1900" u="sng" dirty="0">
                <a:solidFill>
                  <a:srgbClr val="FF0000"/>
                </a:solidFill>
              </a:rPr>
              <a:t>Risposta di Lutero</a:t>
            </a:r>
          </a:p>
          <a:p>
            <a:pPr marL="0" indent="0">
              <a:buNone/>
            </a:pPr>
            <a:r>
              <a:rPr lang="it-IT" sz="1900" b="1" dirty="0"/>
              <a:t>10 dicembre 1520</a:t>
            </a:r>
            <a:r>
              <a:rPr lang="it-IT" sz="1900" dirty="0"/>
              <a:t>: Lutero dà pubblicamente fuoco a volumi di diritto canonico e alla stessa bolla papale</a:t>
            </a:r>
          </a:p>
        </p:txBody>
      </p:sp>
    </p:spTree>
    <p:extLst>
      <p:ext uri="{BB962C8B-B14F-4D97-AF65-F5344CB8AC3E}">
        <p14:creationId xmlns:p14="http://schemas.microsoft.com/office/powerpoint/2010/main" val="428830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D7E933-6D51-86A0-B56A-F61B9AFC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650377"/>
            <a:ext cx="10769348" cy="9169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Il </a:t>
            </a:r>
            <a:r>
              <a:rPr lang="en-US" sz="6600" dirty="0" err="1"/>
              <a:t>rogo</a:t>
            </a:r>
            <a:r>
              <a:rPr lang="en-US" sz="6600" dirty="0"/>
              <a:t> </a:t>
            </a:r>
            <a:r>
              <a:rPr lang="en-US" sz="6600" dirty="0" err="1"/>
              <a:t>della</a:t>
            </a:r>
            <a:r>
              <a:rPr lang="en-US" sz="6600" dirty="0"/>
              <a:t> </a:t>
            </a:r>
            <a:r>
              <a:rPr lang="en-US" sz="6600" dirty="0" err="1"/>
              <a:t>bolla</a:t>
            </a:r>
            <a:r>
              <a:rPr lang="en-US" sz="6600" dirty="0"/>
              <a:t> </a:t>
            </a:r>
            <a:r>
              <a:rPr lang="en-US" sz="6600" dirty="0" err="1"/>
              <a:t>papale</a:t>
            </a:r>
            <a:endParaRPr lang="en-US" sz="6600" dirty="0"/>
          </a:p>
        </p:txBody>
      </p:sp>
      <p:pic>
        <p:nvPicPr>
          <p:cNvPr id="2050" name="Picture 2" descr="10 dicembre 1520: Lutero brucia la bolla pontificia">
            <a:extLst>
              <a:ext uri="{FF2B5EF4-FFF2-40B4-BE49-F238E27FC236}">
                <a16:creationId xmlns:a16="http://schemas.microsoft.com/office/drawing/2014/main" id="{C5B2742E-A161-6977-8052-755DB1DA47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723" y="320040"/>
            <a:ext cx="5429050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Dicembre 1520 : 500 anni fa Martin Lutero brucia la bolla Papale -  Patronato ENASC">
            <a:extLst>
              <a:ext uri="{FF2B5EF4-FFF2-40B4-BE49-F238E27FC236}">
                <a16:creationId xmlns:a16="http://schemas.microsoft.com/office/drawing/2014/main" id="{B0A25BAD-A840-DC95-2E23-3B0A3CBAC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506189"/>
            <a:ext cx="5614416" cy="35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80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47F29-776F-CA58-9525-62FBF8ED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Gli scritti riformatori del 1520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87E8A4-329F-5EDC-2534-32EAC64B7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371"/>
            <a:ext cx="10515600" cy="5099504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it-IT" b="1" dirty="0"/>
              <a:t>1520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dispute teologiche 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it-IT" dirty="0">
                <a:sym typeface="Wingdings" panose="05000000000000000000" pitchFamily="2" charset="2"/>
              </a:rPr>
              <a:t>               3 opere: Lutero precisa il suo pensiero 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it-IT" dirty="0">
                <a:sym typeface="Wingdings" panose="05000000000000000000" pitchFamily="2" charset="2"/>
              </a:rPr>
              <a:t>                </a:t>
            </a:r>
            <a:r>
              <a:rPr lang="it-IT" i="1" dirty="0">
                <a:sym typeface="Wingdings" panose="05000000000000000000" pitchFamily="2" charset="2"/>
              </a:rPr>
              <a:t>Alla nobiltà cristiana di nazione tedesca</a:t>
            </a:r>
          </a:p>
          <a:p>
            <a:pPr marL="0" indent="0" algn="ctr">
              <a:buNone/>
            </a:pPr>
            <a:r>
              <a:rPr lang="it-IT" dirty="0">
                <a:sym typeface="Wingdings" panose="05000000000000000000" pitchFamily="2" charset="2"/>
              </a:rPr>
              <a:t>                </a:t>
            </a:r>
            <a:r>
              <a:rPr lang="it-IT" i="1" dirty="0">
                <a:sym typeface="Wingdings" panose="05000000000000000000" pitchFamily="2" charset="2"/>
              </a:rPr>
              <a:t>La cattività babilonese della Chiesa</a:t>
            </a:r>
          </a:p>
          <a:p>
            <a:pPr marL="0" indent="0" algn="ctr">
              <a:buNone/>
            </a:pPr>
            <a:r>
              <a:rPr lang="it-IT" dirty="0">
                <a:sym typeface="Wingdings" panose="05000000000000000000" pitchFamily="2" charset="2"/>
              </a:rPr>
              <a:t>                </a:t>
            </a:r>
            <a:r>
              <a:rPr lang="it-IT" i="1" dirty="0">
                <a:sym typeface="Wingdings" panose="05000000000000000000" pitchFamily="2" charset="2"/>
              </a:rPr>
              <a:t>La libertà del cristiano</a:t>
            </a:r>
            <a:endParaRPr lang="it-IT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it-IT" sz="4500" b="1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NB</a:t>
            </a:r>
            <a:r>
              <a:rPr lang="it-IT" sz="4500" b="1" dirty="0">
                <a:solidFill>
                  <a:srgbClr val="FF0000"/>
                </a:solidFill>
                <a:sym typeface="Wingdings" panose="05000000000000000000" pitchFamily="2" charset="2"/>
              </a:rPr>
              <a:t> 3 principi con cui andava riformato il cristianesimo: </a:t>
            </a:r>
          </a:p>
          <a:p>
            <a:pPr marL="0" indent="0" algn="ctr">
              <a:buNone/>
            </a:pPr>
            <a:endParaRPr lang="it-IT" sz="45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it-IT" sz="4500" b="1" dirty="0">
                <a:sym typeface="Wingdings" panose="05000000000000000000" pitchFamily="2" charset="2"/>
              </a:rPr>
              <a:t>LIBERO ESAME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it-IT" sz="4500" b="1" dirty="0">
                <a:sym typeface="Wingdings" panose="05000000000000000000" pitchFamily="2" charset="2"/>
              </a:rPr>
              <a:t>GIUSTIFICAZIONE PER SOLA FEDE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it-IT" sz="4500" b="1" dirty="0">
                <a:sym typeface="Wingdings" panose="05000000000000000000" pitchFamily="2" charset="2"/>
              </a:rPr>
              <a:t>SACERDOZIO UNIVERSALE </a:t>
            </a:r>
            <a:endParaRPr lang="it-IT" sz="4500" b="1" dirty="0"/>
          </a:p>
        </p:txBody>
      </p:sp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447E4A6A-D18C-8AC2-575A-517E9750471F}"/>
              </a:ext>
            </a:extLst>
          </p:cNvPr>
          <p:cNvSpPr/>
          <p:nvPr/>
        </p:nvSpPr>
        <p:spPr>
          <a:xfrm rot="5400000">
            <a:off x="6222535" y="462684"/>
            <a:ext cx="321106" cy="4329548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244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74AA0D-A38F-C597-D77B-D6DEEC25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La definitiva condanna</a:t>
            </a:r>
          </a:p>
        </p:txBody>
      </p:sp>
      <p:pic>
        <p:nvPicPr>
          <p:cNvPr id="3074" name="Picture 2" descr="La scomunica di Lutero: 500 anni dopo | La Civiltà Cattolica">
            <a:extLst>
              <a:ext uri="{FF2B5EF4-FFF2-40B4-BE49-F238E27FC236}">
                <a16:creationId xmlns:a16="http://schemas.microsoft.com/office/drawing/2014/main" id="{5F06F59F-96D3-59CA-81A5-F07FC7C72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9" b="16365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E2066B-C1D5-0427-99C5-06AC86929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it-IT" sz="1800" dirty="0"/>
          </a:p>
          <a:p>
            <a:pPr marL="0" indent="0" algn="ctr">
              <a:buNone/>
            </a:pPr>
            <a:endParaRPr lang="it-IT" sz="2400" dirty="0"/>
          </a:p>
          <a:p>
            <a:pPr marL="0" indent="0" algn="ctr"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b="1" dirty="0"/>
              <a:t>3 gennaio 1521</a:t>
            </a:r>
            <a:r>
              <a:rPr lang="it-IT" sz="2400" dirty="0"/>
              <a:t>: </a:t>
            </a:r>
            <a:r>
              <a:rPr lang="it-IT" sz="2400" dirty="0">
                <a:sym typeface="Wingdings" panose="05000000000000000000" pitchFamily="2" charset="2"/>
              </a:rPr>
              <a:t>la bolla papale sancisce la scomunica di Lutero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264149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00926-FE98-65F6-1C81-00399B09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questione del libero arbitrio: Erasmo da Rotterdam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4E035E-618E-97B9-6719-B547E4B83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Ma Lutero fu l’unico membro del clero a sollevarsi contro gli abusi ecclesiastici? </a:t>
            </a:r>
          </a:p>
          <a:p>
            <a:pPr marL="0" indent="0" algn="ctr">
              <a:buNone/>
            </a:pPr>
            <a:r>
              <a:rPr lang="it-IT" dirty="0"/>
              <a:t>Fine del </a:t>
            </a:r>
            <a:r>
              <a:rPr lang="it-IT" b="1" dirty="0"/>
              <a:t>Quattrocento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tentativi di ricondurre il clero ai suoi doveri verso i fedeli </a:t>
            </a:r>
          </a:p>
          <a:p>
            <a:pPr marL="0" indent="0" algn="ctr">
              <a:buNone/>
            </a:pPr>
            <a:r>
              <a:rPr lang="it-IT" dirty="0">
                <a:sym typeface="Wingdings" panose="05000000000000000000" pitchFamily="2" charset="2"/>
              </a:rPr>
              <a:t>Il massimo rappresentante di questa prima fase della Riforma cattolica fu </a:t>
            </a:r>
            <a:r>
              <a:rPr lang="it-IT" b="1" dirty="0">
                <a:solidFill>
                  <a:srgbClr val="FF0000"/>
                </a:solidFill>
                <a:sym typeface="Wingdings" panose="05000000000000000000" pitchFamily="2" charset="2"/>
              </a:rPr>
              <a:t>ERASMO DA ROTTERDAM </a:t>
            </a:r>
          </a:p>
          <a:p>
            <a:pPr marL="0" indent="0" algn="ctr">
              <a:buNone/>
            </a:pPr>
            <a:r>
              <a:rPr lang="it-IT" b="1" dirty="0">
                <a:sym typeface="Wingdings" panose="05000000000000000000" pitchFamily="2" charset="2"/>
              </a:rPr>
              <a:t>Umanista</a:t>
            </a:r>
            <a:r>
              <a:rPr lang="it-IT" dirty="0">
                <a:sym typeface="Wingdings" panose="05000000000000000000" pitchFamily="2" charset="2"/>
              </a:rPr>
              <a:t> e grande </a:t>
            </a:r>
            <a:r>
              <a:rPr lang="it-IT" b="1" dirty="0">
                <a:sym typeface="Wingdings" panose="05000000000000000000" pitchFamily="2" charset="2"/>
              </a:rPr>
              <a:t>studioso</a:t>
            </a:r>
            <a:r>
              <a:rPr lang="it-IT" dirty="0">
                <a:sym typeface="Wingdings" panose="05000000000000000000" pitchFamily="2" charset="2"/>
              </a:rPr>
              <a:t> fu un severo critico del malcostume ecclesiastico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4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4CBC69AF-AE9D-43C7-A183-244646418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Elogio della follia - Wikipedia">
            <a:extLst>
              <a:ext uri="{FF2B5EF4-FFF2-40B4-BE49-F238E27FC236}">
                <a16:creationId xmlns:a16="http://schemas.microsoft.com/office/drawing/2014/main" id="{89C2076A-3790-5C21-44DE-5C5935459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" r="2" b="5441"/>
          <a:stretch/>
        </p:blipFill>
        <p:spPr bwMode="auto">
          <a:xfrm>
            <a:off x="20" y="10"/>
            <a:ext cx="497736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rasmo da Rotterdam - Wikipedia">
            <a:extLst>
              <a:ext uri="{FF2B5EF4-FFF2-40B4-BE49-F238E27FC236}">
                <a16:creationId xmlns:a16="http://schemas.microsoft.com/office/drawing/2014/main" id="{01BEB695-9A81-E537-61BE-4C1BCA7E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" r="-1" b="29622"/>
          <a:stretch/>
        </p:blipFill>
        <p:spPr bwMode="auto">
          <a:xfrm>
            <a:off x="4977384" y="10"/>
            <a:ext cx="721461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BE64232A-D912-4882-BF58-10491811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218905"/>
            <a:ext cx="5625863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1" name="Rectangle: Rounded Corners 4110">
            <a:extLst>
              <a:ext uri="{FF2B5EF4-FFF2-40B4-BE49-F238E27FC236}">
                <a16:creationId xmlns:a16="http://schemas.microsoft.com/office/drawing/2014/main" id="{E8E4E9D8-6D9C-4646-83A2-11844D84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574" y="3876005"/>
            <a:ext cx="4848225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63908C-7C1A-8FC9-AD83-260A3EF98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758" y="3949157"/>
            <a:ext cx="4324351" cy="539496"/>
          </a:xfrm>
        </p:spPr>
        <p:txBody>
          <a:bodyPr>
            <a:normAutofit/>
          </a:bodyPr>
          <a:lstStyle/>
          <a:p>
            <a:pPr algn="ctr"/>
            <a:endParaRPr lang="it-IT" sz="2700">
              <a:solidFill>
                <a:schemeClr val="bg1"/>
              </a:solidFill>
            </a:endParaRPr>
          </a:p>
        </p:txBody>
      </p:sp>
      <p:sp>
        <p:nvSpPr>
          <p:cNvPr id="4104" name="Content Placeholder 4103">
            <a:extLst>
              <a:ext uri="{FF2B5EF4-FFF2-40B4-BE49-F238E27FC236}">
                <a16:creationId xmlns:a16="http://schemas.microsoft.com/office/drawing/2014/main" id="{C6A6C9DF-EDC4-B35C-7CC4-9B40F77FE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138" y="4697298"/>
            <a:ext cx="5040034" cy="143560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ERASMO E L’ELOGIO DELLA FOLLIA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8230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50126-1EC9-F766-1AC5-F71110BE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254" y="250666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3600" dirty="0"/>
              <a:t>Riusciamo a grandi linee a ricostruire una linea del tempo con i maggiori avvenimenti storici avvenuti tra ‘300 e  fine del ‘400? </a:t>
            </a:r>
          </a:p>
        </p:txBody>
      </p:sp>
    </p:spTree>
    <p:extLst>
      <p:ext uri="{BB962C8B-B14F-4D97-AF65-F5344CB8AC3E}">
        <p14:creationId xmlns:p14="http://schemas.microsoft.com/office/powerpoint/2010/main" val="144058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6FB316-4B16-BDF8-5223-8FD0D6AA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5" y="1084407"/>
            <a:ext cx="10577945" cy="46167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dirty="0"/>
              <a:t>La sua opera più famosa è il famoso </a:t>
            </a:r>
            <a:r>
              <a:rPr lang="it-IT" b="1" i="1" dirty="0">
                <a:solidFill>
                  <a:srgbClr val="FF0000"/>
                </a:solidFill>
              </a:rPr>
              <a:t>Elogio della Pazzia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La pazzia stessa tesse il proprio elogio descrivendo le forme in cui si manifesta negli uomini.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Chi sono i pazzi?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- gli </a:t>
            </a:r>
            <a:r>
              <a:rPr lang="it-IT" b="1" dirty="0"/>
              <a:t>scrittori</a:t>
            </a:r>
            <a:r>
              <a:rPr lang="it-IT" dirty="0"/>
              <a:t>, perché pensano di guadagnarsi la fama immortale pubblicando libri</a:t>
            </a:r>
          </a:p>
          <a:p>
            <a:pPr marL="0" indent="0">
              <a:buNone/>
            </a:pPr>
            <a:r>
              <a:rPr lang="it-IT" dirty="0"/>
              <a:t>- i </a:t>
            </a:r>
            <a:r>
              <a:rPr lang="it-IT" b="1" dirty="0"/>
              <a:t>legislatori</a:t>
            </a:r>
            <a:r>
              <a:rPr lang="it-IT" dirty="0"/>
              <a:t>, che producono leggi sempre nuove e sempre meno comprensibili</a:t>
            </a:r>
          </a:p>
          <a:p>
            <a:pPr marL="0" indent="0">
              <a:buNone/>
            </a:pPr>
            <a:r>
              <a:rPr lang="it-IT" dirty="0"/>
              <a:t>- i </a:t>
            </a:r>
            <a:r>
              <a:rPr lang="it-IT" b="1" dirty="0"/>
              <a:t>filosofi</a:t>
            </a:r>
            <a:r>
              <a:rPr lang="it-IT" dirty="0"/>
              <a:t>, che pensano di essere i soli a detenere il sapere </a:t>
            </a:r>
          </a:p>
        </p:txBody>
      </p:sp>
    </p:spTree>
    <p:extLst>
      <p:ext uri="{BB962C8B-B14F-4D97-AF65-F5344CB8AC3E}">
        <p14:creationId xmlns:p14="http://schemas.microsoft.com/office/powerpoint/2010/main" val="530458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8FD8B7-EA77-009C-CDC1-0844E3838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97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Ma in ASSOLUTO i più PAZZI sono i </a:t>
            </a:r>
            <a:r>
              <a:rPr lang="it-IT" b="1" dirty="0"/>
              <a:t>TEOLOGI</a:t>
            </a:r>
            <a:r>
              <a:rPr lang="it-IT" dirty="0"/>
              <a:t> che intrepretano a loro piacimento i misteri della fede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E i </a:t>
            </a:r>
            <a:r>
              <a:rPr lang="it-IT" b="1" dirty="0"/>
              <a:t>MONACI</a:t>
            </a:r>
            <a:r>
              <a:rPr lang="it-IT" dirty="0"/>
              <a:t> che recitano i salmi senza capirli e sono pronti ad adulare i ricchi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i="1" dirty="0"/>
              <a:t>«Ma ci son nemici della Chiesa più dannosi degli empi pontefici?»</a:t>
            </a:r>
          </a:p>
        </p:txBody>
      </p:sp>
    </p:spTree>
    <p:extLst>
      <p:ext uri="{BB962C8B-B14F-4D97-AF65-F5344CB8AC3E}">
        <p14:creationId xmlns:p14="http://schemas.microsoft.com/office/powerpoint/2010/main" val="296336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ogio della Follia eBook di Erasmo da Rotterdam - EPUB Libro | Rakuten  Kobo Italia">
            <a:extLst>
              <a:ext uri="{FF2B5EF4-FFF2-40B4-BE49-F238E27FC236}">
                <a16:creationId xmlns:a16="http://schemas.microsoft.com/office/drawing/2014/main" id="{68048C8A-27E6-44BC-1120-B0F33B5C4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5235" y="643466"/>
            <a:ext cx="394152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42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3F5208-0E51-47A9-8EDA-14B09D90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«Qualsiasi cosa dicano di me i mortali - non ignoro, infatti, quanto la Follia sia portata per bocca anche dai più folli - tuttavia, ecco qui la prova decisiva che io, io sola, dico, ho il dono di rallegrare gli Dèi e gli uomini. Non appena mi sono presentata per parlare a questa affollatissima assemblea, di colpo tutti i volti si sono illuminati di non so quale insolita ilarità.»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«Appena mi avete notata, avete cambiato subito faccia, come di solito avviene quando il primo sole mostra alla terra il suo aureo splendore»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5786004-0395-C6AD-5FC2-0C68D71B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i="1" dirty="0"/>
              <a:t>Elogio della Pazzia: l’esordio</a:t>
            </a:r>
          </a:p>
        </p:txBody>
      </p:sp>
    </p:spTree>
    <p:extLst>
      <p:ext uri="{BB962C8B-B14F-4D97-AF65-F5344CB8AC3E}">
        <p14:creationId xmlns:p14="http://schemas.microsoft.com/office/powerpoint/2010/main" val="323881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F02EC-8D11-D175-F848-70EA3C4C0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«Ma perché mi affanno tanto con questo solo esempio? Tutti riconoscono ai teologi il diritto di manipolare il cielo, ossia le Sacre Scritture, </a:t>
            </a:r>
            <a:r>
              <a:rPr lang="it-IT" b="1" dirty="0"/>
              <a:t>tirandole in qua e in là come un elastico</a:t>
            </a:r>
            <a:r>
              <a:rPr lang="it-IT" dirty="0"/>
              <a:t>»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«Penso che questi teologi sopprimendo qua e là quattro o cinque parolette e, all'occorrenza, anche alterandole, le adattino ai loro scopi. Poco importa, poi, se le parole che precedono o quelle che seguono non c'entrano per nulla o, addirittura, sono in contrasto.»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1706C6F-4C64-7770-7148-4BA4CB6A4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i="1" dirty="0"/>
              <a:t>Elogio della Pazzia: i teologi</a:t>
            </a:r>
          </a:p>
        </p:txBody>
      </p:sp>
    </p:spTree>
    <p:extLst>
      <p:ext uri="{BB962C8B-B14F-4D97-AF65-F5344CB8AC3E}">
        <p14:creationId xmlns:p14="http://schemas.microsoft.com/office/powerpoint/2010/main" val="47707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31EE4-8B78-10DA-2E64-3D8BE079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i="1" dirty="0"/>
              <a:t>Elogio della Pazzia: ovunque è follia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A829F8-83B3-38E0-855D-10AE378C1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«In primo luogo osservate con quanta previdenza la natura, madre e artefice del genere umano, ebbe cura di </a:t>
            </a:r>
            <a:r>
              <a:rPr lang="it-IT" b="1" dirty="0"/>
              <a:t>spargere dappertutto un pizzico di follia</a:t>
            </a:r>
            <a:r>
              <a:rPr lang="it-IT" dirty="0"/>
              <a:t>. Se, infatti, secondo la definizione stoica, la </a:t>
            </a:r>
            <a:r>
              <a:rPr lang="it-IT" b="1" dirty="0"/>
              <a:t>saggezza</a:t>
            </a:r>
            <a:r>
              <a:rPr lang="it-IT" dirty="0"/>
              <a:t> consiste solo nel farsi guidare dalla </a:t>
            </a:r>
            <a:r>
              <a:rPr lang="it-IT" b="1" dirty="0"/>
              <a:t>ragione</a:t>
            </a:r>
            <a:r>
              <a:rPr lang="it-IT" dirty="0"/>
              <a:t>, mentre, al contrario, la </a:t>
            </a:r>
            <a:r>
              <a:rPr lang="it-IT" b="1" dirty="0"/>
              <a:t>follia</a:t>
            </a:r>
            <a:r>
              <a:rPr lang="it-IT" dirty="0"/>
              <a:t> consiste nel farsi trascinare dalle </a:t>
            </a:r>
            <a:r>
              <a:rPr lang="it-IT" b="1" dirty="0"/>
              <a:t>passioni</a:t>
            </a:r>
            <a:r>
              <a:rPr lang="it-IT" dirty="0"/>
              <a:t>, perché la vita umana non fosse del tutto improntata a malinconica severità, Giove infuse nell'uomo molta più passione che ragione: </a:t>
            </a:r>
            <a:r>
              <a:rPr lang="it-IT" dirty="0" err="1"/>
              <a:t>press'a</a:t>
            </a:r>
            <a:r>
              <a:rPr lang="it-IT" dirty="0"/>
              <a:t> poco nella proporzione di mezz'oncia ad un asse. Relegò inoltre la ragione in un angolino della testa lasciando il resto del corpo ai turbamenti delle passioni.»</a:t>
            </a:r>
          </a:p>
        </p:txBody>
      </p:sp>
    </p:spTree>
    <p:extLst>
      <p:ext uri="{BB962C8B-B14F-4D97-AF65-F5344CB8AC3E}">
        <p14:creationId xmlns:p14="http://schemas.microsoft.com/office/powerpoint/2010/main" val="2562706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A7AB8-3020-2A22-D13C-96FD3491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i="1" dirty="0"/>
              <a:t>Elogio della Pazzia: conclusione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F2A279-CEB2-6E2B-9E09-728EFA57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«Dimentica di me stessa, ho passato da un pezzo i limiti. Tuttavia, se vi pare che il discorso abbia peccato di petulanza e prolissità, pensate che chi parla è la Follia, e che è donna. Ricordate però il detto greco: "spesso anche un pazzo parla a proposito"; a meno che non riteniate che il proverbio non possa estendersi alle donne. Vedo che aspettate una conclusione: ma siete proprio scemi, se credete che dopo essermi abbandonata ad un simile profluvio di chiacchiere, io mi ricordi ancora di ciò che ho detto. Un vecchio proverbio dice: "Odio il convitato che ha buona memoria". Oggi ce n'è un altro: "Odio l'ascoltatore che ricorda". Perciò addio! Applaudite, bevete, vivete, famosissimi iniziati alla Follia»</a:t>
            </a:r>
          </a:p>
        </p:txBody>
      </p:sp>
    </p:spTree>
    <p:extLst>
      <p:ext uri="{BB962C8B-B14F-4D97-AF65-F5344CB8AC3E}">
        <p14:creationId xmlns:p14="http://schemas.microsoft.com/office/powerpoint/2010/main" val="2734339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5B58C2-1D6A-605B-DF81-846B9AA5E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6149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Qual è secondo Erasmo la </a:t>
            </a:r>
            <a:r>
              <a:rPr lang="it-IT" b="1" dirty="0"/>
              <a:t>fonte</a:t>
            </a:r>
            <a:r>
              <a:rPr lang="it-IT" dirty="0"/>
              <a:t> a cui </a:t>
            </a:r>
            <a:r>
              <a:rPr lang="it-IT" b="1" dirty="0"/>
              <a:t>attingere i veri valori</a:t>
            </a:r>
            <a:r>
              <a:rPr lang="it-IT" dirty="0"/>
              <a:t>? </a:t>
            </a:r>
          </a:p>
          <a:p>
            <a:pPr marL="0" indent="0" algn="ctr">
              <a:buNone/>
            </a:pPr>
            <a:r>
              <a:rPr lang="it-IT" dirty="0"/>
              <a:t>Le </a:t>
            </a:r>
            <a:r>
              <a:rPr lang="it-IT" b="1" dirty="0">
                <a:solidFill>
                  <a:srgbClr val="FF0000"/>
                </a:solidFill>
              </a:rPr>
              <a:t>Sacre Scritture</a:t>
            </a:r>
            <a:r>
              <a:rPr lang="it-IT" dirty="0"/>
              <a:t>, di cui è fondamentale la lettura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Si dedica allo </a:t>
            </a:r>
            <a:r>
              <a:rPr lang="it-IT" b="1" dirty="0"/>
              <a:t>studio del greco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b="1" dirty="0">
                <a:solidFill>
                  <a:srgbClr val="FF0000"/>
                </a:solidFill>
              </a:rPr>
              <a:t>1516</a:t>
            </a:r>
            <a:r>
              <a:rPr lang="it-IT" dirty="0"/>
              <a:t>: pubblica la prima edizione in greco del </a:t>
            </a:r>
            <a:r>
              <a:rPr lang="it-IT" b="1" dirty="0"/>
              <a:t>Nuovo Testamento</a:t>
            </a:r>
            <a:r>
              <a:rPr lang="it-IT" dirty="0"/>
              <a:t>. Riceve gli elogi di </a:t>
            </a:r>
            <a:r>
              <a:rPr lang="it-IT" b="1" dirty="0"/>
              <a:t>Leone X </a:t>
            </a:r>
          </a:p>
        </p:txBody>
      </p:sp>
    </p:spTree>
    <p:extLst>
      <p:ext uri="{BB962C8B-B14F-4D97-AF65-F5344CB8AC3E}">
        <p14:creationId xmlns:p14="http://schemas.microsoft.com/office/powerpoint/2010/main" val="3903768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DD2F1E-907C-CB5B-4E81-4E7AB04B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Lo scontro con Lutero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D6EFAA-23C5-015A-2E99-526B51FFD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172" y="1825625"/>
            <a:ext cx="10670628" cy="435133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dirty="0"/>
              <a:t>Erasmo inizialmente difende Lutero, anche se critica la violenza indiscriminata contro tutta la Chiesa </a:t>
            </a:r>
          </a:p>
          <a:p>
            <a:pPr marL="0" indent="0" algn="ctr">
              <a:buNone/>
            </a:pPr>
            <a:r>
              <a:rPr lang="it-IT" i="1" dirty="0"/>
              <a:t>«Perché non gridi contro i </a:t>
            </a:r>
            <a:r>
              <a:rPr lang="it-IT" b="1" i="1" dirty="0"/>
              <a:t>cattivi</a:t>
            </a:r>
            <a:r>
              <a:rPr lang="it-IT" i="1" dirty="0"/>
              <a:t> papi, piuttosto che contro </a:t>
            </a:r>
            <a:r>
              <a:rPr lang="it-IT" b="1" i="1" dirty="0"/>
              <a:t>tutti</a:t>
            </a:r>
            <a:r>
              <a:rPr lang="it-IT" i="1" dirty="0"/>
              <a:t> i papi?»</a:t>
            </a:r>
          </a:p>
          <a:p>
            <a:pPr marL="0" indent="0" algn="ctr">
              <a:buNone/>
            </a:pPr>
            <a:endParaRPr lang="it-IT" i="1" dirty="0"/>
          </a:p>
          <a:p>
            <a:pPr marL="0" indent="0" algn="ctr">
              <a:buNone/>
            </a:pPr>
            <a:endParaRPr lang="it-IT" i="1" dirty="0"/>
          </a:p>
          <a:p>
            <a:pPr marL="0" indent="0" algn="ctr">
              <a:buNone/>
            </a:pPr>
            <a:r>
              <a:rPr lang="it-IT" dirty="0"/>
              <a:t>Da più parti però gli viene chiesto di schierarsi con chiarezza </a:t>
            </a:r>
          </a:p>
          <a:p>
            <a:pPr marL="0" indent="0" algn="ctr">
              <a:buNone/>
            </a:pPr>
            <a:r>
              <a:rPr lang="it-IT" dirty="0"/>
              <a:t>Papa Adriano VI gli scrive «Levati in difesa della Chiesa»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b="1" dirty="0">
                <a:solidFill>
                  <a:srgbClr val="FF0000"/>
                </a:solidFill>
              </a:rPr>
              <a:t>1524</a:t>
            </a:r>
            <a:r>
              <a:rPr lang="it-IT" dirty="0"/>
              <a:t>: pubblica il </a:t>
            </a:r>
            <a:r>
              <a:rPr lang="it-IT" b="1" dirty="0"/>
              <a:t>De libero arbitrio</a:t>
            </a:r>
          </a:p>
          <a:p>
            <a:pPr marL="0" indent="0" algn="ctr">
              <a:buNone/>
            </a:pPr>
            <a:r>
              <a:rPr lang="it-IT" dirty="0"/>
              <a:t>Ribadisce il valore irrinunciabile della libertà umana 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5240A6E6-A0BA-F484-7F80-B6C119F3198B}"/>
              </a:ext>
            </a:extLst>
          </p:cNvPr>
          <p:cNvCxnSpPr/>
          <p:nvPr/>
        </p:nvCxnSpPr>
        <p:spPr>
          <a:xfrm>
            <a:off x="6096000" y="3138054"/>
            <a:ext cx="0" cy="459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36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D45E570-9FB2-E248-7377-106B3DEF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QUESTIONE DEL LIBERO ARBITRIO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F0DDCD4-6FA1-E436-1B45-5C12A4DDF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/>
              <a:t>ERASMO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C8DA27-ED05-75F0-AFDA-83FF938B41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/>
              <a:t>Il peccato originale non ha distrutto del tutto la libertà dell’uomo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62FD447-DE60-7A43-210F-59DCCAA18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/>
              <a:t>LUTERO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3810A86F-7A45-27E4-2906-A1B667F526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/>
              <a:t>L’uomo è del tutto </a:t>
            </a:r>
            <a:r>
              <a:rPr lang="it-IT" b="1" dirty="0"/>
              <a:t>incapace</a:t>
            </a:r>
            <a:r>
              <a:rPr lang="it-IT" dirty="0"/>
              <a:t> di scegliere il bene, quindi deve affidarsi alla sola grazia divina per la salvezza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Dio elargisce questa grazia con la sua </a:t>
            </a:r>
            <a:r>
              <a:rPr lang="it-IT" b="1" dirty="0"/>
              <a:t>infallibile volontà</a:t>
            </a:r>
          </a:p>
        </p:txBody>
      </p:sp>
    </p:spTree>
    <p:extLst>
      <p:ext uri="{BB962C8B-B14F-4D97-AF65-F5344CB8AC3E}">
        <p14:creationId xmlns:p14="http://schemas.microsoft.com/office/powerpoint/2010/main" val="302841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29F63E-2BDF-B47F-4C38-E79C0896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82" y="2784763"/>
            <a:ext cx="10598727" cy="4285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3600" dirty="0"/>
              <a:t>Ragioniamo insieme: che idea della religione o dell’istituzione-Chiesa emerge in questi secoli? </a:t>
            </a:r>
          </a:p>
        </p:txBody>
      </p:sp>
    </p:spTree>
    <p:extLst>
      <p:ext uri="{BB962C8B-B14F-4D97-AF65-F5344CB8AC3E}">
        <p14:creationId xmlns:p14="http://schemas.microsoft.com/office/powerpoint/2010/main" val="1249361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747396B0-BEAE-EC60-B943-D47BD71F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sconfitta di Erasmo 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FC3D00CF-BD4B-8466-1B5A-B8F07A784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Nel </a:t>
            </a:r>
            <a:r>
              <a:rPr lang="it-IT" b="1" dirty="0"/>
              <a:t>1535</a:t>
            </a:r>
            <a:r>
              <a:rPr lang="it-IT" dirty="0"/>
              <a:t> arriva la notizia che l’amico Tommaso Moro, oppostosi alla corruzione della Chiesa in Inghilterra, viene giustiziato 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Erasmo si rende conto di vivere il secolo peggiore della storia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Svanisce il suo sogno di una </a:t>
            </a:r>
            <a:r>
              <a:rPr lang="it-IT" b="1" dirty="0"/>
              <a:t>riforma guidata dai dotti </a:t>
            </a:r>
          </a:p>
        </p:txBody>
      </p:sp>
    </p:spTree>
    <p:extLst>
      <p:ext uri="{BB962C8B-B14F-4D97-AF65-F5344CB8AC3E}">
        <p14:creationId xmlns:p14="http://schemas.microsoft.com/office/powerpoint/2010/main" val="2842161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956A6-7090-41FD-093E-7A26790B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dieta di Worms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528955-BD64-1580-3A47-DFFA6C104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143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Dopo la scomunica spetta all’autorità laica (imperatore) di arrestare l’eretico Lutero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L’imperatore </a:t>
            </a:r>
            <a:r>
              <a:rPr lang="it-IT" b="1" dirty="0"/>
              <a:t>Carlo V </a:t>
            </a:r>
            <a:r>
              <a:rPr lang="it-IT" dirty="0"/>
              <a:t>però non può ignorare il vasto consenso che Lutero aveva raccolto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Lutero viene convocato a Worms il </a:t>
            </a:r>
            <a:r>
              <a:rPr lang="it-IT" b="1" dirty="0"/>
              <a:t>16 aprile 1521</a:t>
            </a:r>
            <a:r>
              <a:rPr lang="it-IT" dirty="0"/>
              <a:t>: gli viene chiesto se fosse disposto a </a:t>
            </a:r>
            <a:r>
              <a:rPr lang="it-IT" b="1" dirty="0">
                <a:solidFill>
                  <a:srgbClr val="FF0000"/>
                </a:solidFill>
              </a:rPr>
              <a:t>ritrattare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Lutero, inaspettatamente, chiede un giorno di tempo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224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833356-BE44-2D26-00C1-0C25F461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Come ci aspettiamo che risponda Lutero?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F599B6-F57B-84EB-0734-558663E2B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sz="4000" i="1" dirty="0"/>
          </a:p>
          <a:p>
            <a:pPr marL="0" indent="0">
              <a:buNone/>
            </a:pPr>
            <a:endParaRPr lang="it-IT" sz="4000" i="1" dirty="0"/>
          </a:p>
          <a:p>
            <a:pPr marL="0" indent="0">
              <a:buNone/>
            </a:pPr>
            <a:r>
              <a:rPr lang="it-IT" sz="4000" i="1" dirty="0"/>
              <a:t>«Non posso né voglio ritrattarmi, poiché non è sicuro e salutare agire </a:t>
            </a:r>
            <a:r>
              <a:rPr lang="it-IT" sz="4000" b="1" i="1" dirty="0"/>
              <a:t>contro la propria coscienza</a:t>
            </a:r>
            <a:r>
              <a:rPr lang="it-IT" sz="4000" i="1" dirty="0"/>
              <a:t>. Dio mi aiuti»</a:t>
            </a:r>
          </a:p>
        </p:txBody>
      </p:sp>
    </p:spTree>
    <p:extLst>
      <p:ext uri="{BB962C8B-B14F-4D97-AF65-F5344CB8AC3E}">
        <p14:creationId xmlns:p14="http://schemas.microsoft.com/office/powerpoint/2010/main" val="7915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artburg - Wikipedia">
            <a:extLst>
              <a:ext uri="{FF2B5EF4-FFF2-40B4-BE49-F238E27FC236}">
                <a16:creationId xmlns:a16="http://schemas.microsoft.com/office/drawing/2014/main" id="{521CEE51-F4AA-846D-D5C9-5F14AFD72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r="31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D095D7-AAD9-3743-A1DC-2EA129B47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6430" y="1815892"/>
            <a:ext cx="3822189" cy="3742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dirty="0"/>
              <a:t>Nessun nobile tedesco si mosse per arrestare Lutero </a:t>
            </a:r>
          </a:p>
          <a:p>
            <a:pPr marL="0" indent="0" algn="ctr">
              <a:buNone/>
            </a:pPr>
            <a:r>
              <a:rPr lang="it-IT" sz="2400" dirty="0"/>
              <a:t>Anzi, il monaco viene messo in salvo nel castello di </a:t>
            </a:r>
            <a:r>
              <a:rPr lang="it-IT" sz="2400" b="1" dirty="0"/>
              <a:t>Wartburg</a:t>
            </a:r>
            <a:r>
              <a:rPr lang="it-IT" sz="2400" dirty="0"/>
              <a:t> dove rimane nascosto per quasi un anno </a:t>
            </a:r>
          </a:p>
          <a:p>
            <a:pPr marL="0" indent="0" algn="ctr">
              <a:buNone/>
            </a:pPr>
            <a:r>
              <a:rPr lang="it-IT" sz="2400" dirty="0"/>
              <a:t>Il peso della </a:t>
            </a:r>
            <a:r>
              <a:rPr lang="it-IT" sz="2400" b="1" dirty="0"/>
              <a:t>sovrumana responsabilità </a:t>
            </a:r>
            <a:r>
              <a:rPr lang="it-IT" sz="2400" dirty="0"/>
              <a:t>che si era assunto (la frattura con la Chiesa) lo opprimeva </a:t>
            </a:r>
          </a:p>
        </p:txBody>
      </p:sp>
    </p:spTree>
    <p:extLst>
      <p:ext uri="{BB962C8B-B14F-4D97-AF65-F5344CB8AC3E}">
        <p14:creationId xmlns:p14="http://schemas.microsoft.com/office/powerpoint/2010/main" val="3587318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0EC9A6-F4F1-96C2-2EF7-5981BCF82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619" y="1119043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rgbClr val="FF0000"/>
                </a:solidFill>
              </a:rPr>
              <a:t>Quali erano gli effetti a cui la Riforma stava portando?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- frati e monache </a:t>
            </a:r>
            <a:r>
              <a:rPr lang="it-IT" b="1" dirty="0"/>
              <a:t>abbandonavano</a:t>
            </a:r>
            <a:r>
              <a:rPr lang="it-IT" dirty="0"/>
              <a:t> i monasteri</a:t>
            </a:r>
          </a:p>
          <a:p>
            <a:pPr marL="0" indent="0">
              <a:buNone/>
            </a:pPr>
            <a:r>
              <a:rPr lang="it-IT" dirty="0"/>
              <a:t>- le celebrazioni liturgiche venivano </a:t>
            </a:r>
            <a:r>
              <a:rPr lang="it-IT" b="1" dirty="0"/>
              <a:t>semplificate</a:t>
            </a:r>
          </a:p>
          <a:p>
            <a:pPr marL="0" indent="0">
              <a:buNone/>
            </a:pPr>
            <a:r>
              <a:rPr lang="it-IT" dirty="0"/>
              <a:t>- preti </a:t>
            </a:r>
            <a:r>
              <a:rPr lang="it-IT" b="1" dirty="0"/>
              <a:t>cacciati</a:t>
            </a:r>
            <a:r>
              <a:rPr lang="it-IT" dirty="0"/>
              <a:t> dalle parrocchie</a:t>
            </a:r>
          </a:p>
          <a:p>
            <a:pPr marL="0" indent="0">
              <a:buNone/>
            </a:pPr>
            <a:r>
              <a:rPr lang="it-IT" dirty="0"/>
              <a:t>- agitatori che spingevano le masse contro le chiese</a:t>
            </a:r>
          </a:p>
          <a:p>
            <a:pPr marL="0" indent="0">
              <a:buNone/>
            </a:pPr>
            <a:r>
              <a:rPr lang="it-IT" dirty="0"/>
              <a:t>- </a:t>
            </a:r>
            <a:r>
              <a:rPr lang="it-IT" b="1" dirty="0"/>
              <a:t>distruzione</a:t>
            </a:r>
            <a:r>
              <a:rPr lang="it-IT" dirty="0"/>
              <a:t> immagini sacre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Come definisce Lutero i predicatori più estremisti? Gli </a:t>
            </a:r>
            <a:r>
              <a:rPr lang="it-IT" b="1" dirty="0">
                <a:solidFill>
                  <a:srgbClr val="FF0000"/>
                </a:solidFill>
              </a:rPr>
              <a:t>«esaltati»  </a:t>
            </a:r>
          </a:p>
        </p:txBody>
      </p:sp>
    </p:spTree>
    <p:extLst>
      <p:ext uri="{BB962C8B-B14F-4D97-AF65-F5344CB8AC3E}">
        <p14:creationId xmlns:p14="http://schemas.microsoft.com/office/powerpoint/2010/main" val="408278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A1EB76-73CA-75D1-90D2-8C97F98CB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63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b="1" dirty="0"/>
              <a:t>Teoria dei due regni 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18C462C-A8A1-D1EE-74D0-C132BA757EC8}"/>
              </a:ext>
            </a:extLst>
          </p:cNvPr>
          <p:cNvCxnSpPr/>
          <p:nvPr/>
        </p:nvCxnSpPr>
        <p:spPr>
          <a:xfrm flipH="1">
            <a:off x="4883727" y="2244647"/>
            <a:ext cx="1129146" cy="6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0B28FC1-5F94-AA50-D49F-8442A1D4309D}"/>
              </a:ext>
            </a:extLst>
          </p:cNvPr>
          <p:cNvCxnSpPr>
            <a:cxnSpLocks/>
          </p:cNvCxnSpPr>
          <p:nvPr/>
        </p:nvCxnSpPr>
        <p:spPr>
          <a:xfrm>
            <a:off x="6012873" y="2254683"/>
            <a:ext cx="1177636" cy="6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DC9BAC-B872-6ADD-B41D-4B4DE28C8A76}"/>
              </a:ext>
            </a:extLst>
          </p:cNvPr>
          <p:cNvSpPr txBox="1"/>
          <p:nvPr/>
        </p:nvSpPr>
        <p:spPr>
          <a:xfrm>
            <a:off x="3031561" y="3089564"/>
            <a:ext cx="26972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CHIESA</a:t>
            </a:r>
          </a:p>
          <a:p>
            <a:pPr algn="ctr"/>
            <a:endParaRPr lang="it-IT" sz="2800" dirty="0"/>
          </a:p>
          <a:p>
            <a:pPr algn="ctr"/>
            <a:r>
              <a:rPr lang="it-IT" sz="2800" i="1" dirty="0"/>
              <a:t>vita interiore</a:t>
            </a:r>
          </a:p>
          <a:p>
            <a:pPr algn="ctr"/>
            <a:r>
              <a:rPr lang="it-IT" sz="2800" dirty="0"/>
              <a:t>Il cristiano interiormente riconosce la </a:t>
            </a:r>
            <a:r>
              <a:rPr lang="it-IT" sz="2800" b="1" dirty="0"/>
              <a:t>legge evangelica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FF6B3B-A06A-E374-ECE5-46CEB93D62F1}"/>
              </a:ext>
            </a:extLst>
          </p:cNvPr>
          <p:cNvSpPr txBox="1"/>
          <p:nvPr/>
        </p:nvSpPr>
        <p:spPr>
          <a:xfrm>
            <a:off x="6858000" y="3041571"/>
            <a:ext cx="269729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STATO</a:t>
            </a:r>
          </a:p>
          <a:p>
            <a:pPr algn="ctr"/>
            <a:endParaRPr lang="it-IT" sz="2800" dirty="0"/>
          </a:p>
          <a:p>
            <a:pPr algn="ctr"/>
            <a:r>
              <a:rPr lang="it-IT" sz="2800" i="1" dirty="0"/>
              <a:t>vita esteriore</a:t>
            </a:r>
          </a:p>
          <a:p>
            <a:pPr algn="ctr"/>
            <a:r>
              <a:rPr lang="it-IT" sz="2800" dirty="0"/>
              <a:t>Nella vita sociale il cristiano ubbidisce </a:t>
            </a:r>
            <a:r>
              <a:rPr lang="it-IT" sz="2800" b="1" dirty="0"/>
              <a:t>all’autorità politica</a:t>
            </a:r>
          </a:p>
          <a:p>
            <a:endParaRPr lang="it-IT" dirty="0"/>
          </a:p>
        </p:txBody>
      </p:sp>
      <p:pic>
        <p:nvPicPr>
          <p:cNvPr id="4098" name="Picture 2" descr="bilancia di giustizia icona, schema stile 14589694 Arte vettoriale a  Vecteezy">
            <a:extLst>
              <a:ext uri="{FF2B5EF4-FFF2-40B4-BE49-F238E27FC236}">
                <a16:creationId xmlns:a16="http://schemas.microsoft.com/office/drawing/2014/main" id="{BCFB67F4-FA36-4656-C31C-950FFD11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6" y="2954338"/>
            <a:ext cx="2834639" cy="283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44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FE3724-9589-6473-84D0-EE785A3A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rivolta dei cavalieri e dei contadini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7A045A-319E-AACB-8993-6AC482511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CAVALIERI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F3873F-0604-547B-A3CE-A1F6CE47B0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>
                <a:sym typeface="Wingdings" panose="05000000000000000000" pitchFamily="2" charset="2"/>
              </a:rPr>
              <a:t>Contestazione luterana = occasione per impadronirsi dei             principati ecclesiastici (secolarizzazione)</a:t>
            </a:r>
          </a:p>
          <a:p>
            <a:pPr marL="0" indent="0">
              <a:buNone/>
            </a:pPr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Rivolta tra il 1522 e il 1523</a:t>
            </a:r>
          </a:p>
          <a:p>
            <a:endParaRPr lang="it-IT" b="1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DF98A87-EFAA-0A94-2EA9-3BC1F7948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CONTADINI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C44A69C-4563-199C-A9F7-34DFACDAF6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Classe sociale svantaggiata</a:t>
            </a:r>
          </a:p>
          <a:p>
            <a:r>
              <a:rPr lang="it-IT" dirty="0"/>
              <a:t>Aderiscono ai movimenti riformatori più estremisti </a:t>
            </a:r>
          </a:p>
          <a:p>
            <a:r>
              <a:rPr lang="it-IT" dirty="0"/>
              <a:t>Scopo: eliminare ogni ingiustizia così da rendere tutti gli uomini sulla terra uguali </a:t>
            </a:r>
          </a:p>
        </p:txBody>
      </p:sp>
    </p:spTree>
    <p:extLst>
      <p:ext uri="{BB962C8B-B14F-4D97-AF65-F5344CB8AC3E}">
        <p14:creationId xmlns:p14="http://schemas.microsoft.com/office/powerpoint/2010/main" val="3835221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 RIFORMA PROTESTANTE – la rivolta dei cavalieri e la guerra dei contadini  - Risorse per la scuola">
            <a:extLst>
              <a:ext uri="{FF2B5EF4-FFF2-40B4-BE49-F238E27FC236}">
                <a16:creationId xmlns:a16="http://schemas.microsoft.com/office/drawing/2014/main" id="{274A0BA4-F355-ADDD-23E6-3085A16EE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/>
          <a:stretch/>
        </p:blipFill>
        <p:spPr bwMode="auto">
          <a:xfrm>
            <a:off x="20" y="-11728"/>
            <a:ext cx="12191980" cy="68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3078">
            <a:extLst>
              <a:ext uri="{FF2B5EF4-FFF2-40B4-BE49-F238E27FC236}">
                <a16:creationId xmlns:a16="http://schemas.microsoft.com/office/drawing/2014/main" id="{53306540-870A-7346-8CFF-A1B08DE5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51563" y="-1474817"/>
            <a:ext cx="4488873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8739">
                <a:srgbClr val="000000">
                  <a:alpha val="61000"/>
                </a:srgbClr>
              </a:gs>
              <a:gs pos="72000">
                <a:srgbClr val="000000">
                  <a:alpha val="4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A6A79260-DC16-1E89-E412-78DBD431A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4227" y="4514"/>
            <a:ext cx="2506801" cy="1683387"/>
            <a:chOff x="9534627" y="4514"/>
            <a:chExt cx="2884678" cy="1937143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121D6409-0F5D-2C86-7C2D-CD581A700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248279" flipH="1">
              <a:off x="11002552" y="1096525"/>
              <a:ext cx="1416753" cy="845132"/>
            </a:xfrm>
            <a:custGeom>
              <a:avLst/>
              <a:gdLst>
                <a:gd name="connsiteX0" fmla="*/ 0 w 1416753"/>
                <a:gd name="connsiteY0" fmla="*/ 623770 h 845132"/>
                <a:gd name="connsiteX1" fmla="*/ 375766 w 1416753"/>
                <a:gd name="connsiteY1" fmla="*/ 720266 h 845132"/>
                <a:gd name="connsiteX2" fmla="*/ 979113 w 1416753"/>
                <a:gd name="connsiteY2" fmla="*/ 845132 h 845132"/>
                <a:gd name="connsiteX3" fmla="*/ 1416753 w 1416753"/>
                <a:gd name="connsiteY3" fmla="*/ 338205 h 845132"/>
                <a:gd name="connsiteX4" fmla="*/ 1382623 w 1416753"/>
                <a:gd name="connsiteY4" fmla="*/ 291276 h 845132"/>
                <a:gd name="connsiteX5" fmla="*/ 1205515 w 1416753"/>
                <a:gd name="connsiteY5" fmla="*/ 112415 h 845132"/>
                <a:gd name="connsiteX6" fmla="*/ 867275 w 1416753"/>
                <a:gd name="connsiteY6" fmla="*/ 157 h 845132"/>
                <a:gd name="connsiteX7" fmla="*/ 386071 w 1416753"/>
                <a:gd name="connsiteY7" fmla="*/ 95930 h 845132"/>
                <a:gd name="connsiteX8" fmla="*/ 107879 w 1416753"/>
                <a:gd name="connsiteY8" fmla="*/ 390877 h 845132"/>
                <a:gd name="connsiteX9" fmla="*/ 0 w 1416753"/>
                <a:gd name="connsiteY9" fmla="*/ 623770 h 84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6753" h="845132">
                  <a:moveTo>
                    <a:pt x="0" y="623770"/>
                  </a:moveTo>
                  <a:cubicBezTo>
                    <a:pt x="121532" y="654592"/>
                    <a:pt x="234160" y="689669"/>
                    <a:pt x="375766" y="720266"/>
                  </a:cubicBezTo>
                  <a:lnTo>
                    <a:pt x="979113" y="845132"/>
                  </a:lnTo>
                  <a:lnTo>
                    <a:pt x="1416753" y="338205"/>
                  </a:lnTo>
                  <a:lnTo>
                    <a:pt x="1382623" y="291276"/>
                  </a:lnTo>
                  <a:cubicBezTo>
                    <a:pt x="1332671" y="227450"/>
                    <a:pt x="1275038" y="165108"/>
                    <a:pt x="1205515" y="112415"/>
                  </a:cubicBezTo>
                  <a:cubicBezTo>
                    <a:pt x="1159167" y="77287"/>
                    <a:pt x="1003849" y="2905"/>
                    <a:pt x="867275" y="157"/>
                  </a:cubicBezTo>
                  <a:cubicBezTo>
                    <a:pt x="730700" y="-2591"/>
                    <a:pt x="512636" y="30810"/>
                    <a:pt x="386071" y="95930"/>
                  </a:cubicBezTo>
                  <a:cubicBezTo>
                    <a:pt x="259506" y="161051"/>
                    <a:pt x="165229" y="266255"/>
                    <a:pt x="107879" y="390877"/>
                  </a:cubicBezTo>
                  <a:cubicBezTo>
                    <a:pt x="85997" y="439158"/>
                    <a:pt x="10951" y="584952"/>
                    <a:pt x="0" y="62377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27FEF39C-B200-AB91-50E5-AA69C0462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248279" flipH="1">
              <a:off x="11002552" y="1096525"/>
              <a:ext cx="1416753" cy="845132"/>
            </a:xfrm>
            <a:custGeom>
              <a:avLst/>
              <a:gdLst>
                <a:gd name="connsiteX0" fmla="*/ 0 w 1416753"/>
                <a:gd name="connsiteY0" fmla="*/ 623770 h 845132"/>
                <a:gd name="connsiteX1" fmla="*/ 375767 w 1416753"/>
                <a:gd name="connsiteY1" fmla="*/ 720266 h 845132"/>
                <a:gd name="connsiteX2" fmla="*/ 979113 w 1416753"/>
                <a:gd name="connsiteY2" fmla="*/ 845132 h 845132"/>
                <a:gd name="connsiteX3" fmla="*/ 1416753 w 1416753"/>
                <a:gd name="connsiteY3" fmla="*/ 338205 h 845132"/>
                <a:gd name="connsiteX4" fmla="*/ 1382623 w 1416753"/>
                <a:gd name="connsiteY4" fmla="*/ 291276 h 845132"/>
                <a:gd name="connsiteX5" fmla="*/ 1205515 w 1416753"/>
                <a:gd name="connsiteY5" fmla="*/ 112415 h 845132"/>
                <a:gd name="connsiteX6" fmla="*/ 867275 w 1416753"/>
                <a:gd name="connsiteY6" fmla="*/ 157 h 845132"/>
                <a:gd name="connsiteX7" fmla="*/ 386071 w 1416753"/>
                <a:gd name="connsiteY7" fmla="*/ 95930 h 845132"/>
                <a:gd name="connsiteX8" fmla="*/ 107879 w 1416753"/>
                <a:gd name="connsiteY8" fmla="*/ 390877 h 845132"/>
                <a:gd name="connsiteX9" fmla="*/ 0 w 1416753"/>
                <a:gd name="connsiteY9" fmla="*/ 623770 h 84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6753" h="845132">
                  <a:moveTo>
                    <a:pt x="0" y="623770"/>
                  </a:moveTo>
                  <a:cubicBezTo>
                    <a:pt x="121532" y="654592"/>
                    <a:pt x="234160" y="689669"/>
                    <a:pt x="375767" y="720266"/>
                  </a:cubicBezTo>
                  <a:lnTo>
                    <a:pt x="979113" y="845132"/>
                  </a:lnTo>
                  <a:lnTo>
                    <a:pt x="1416753" y="338205"/>
                  </a:lnTo>
                  <a:lnTo>
                    <a:pt x="1382623" y="291276"/>
                  </a:lnTo>
                  <a:cubicBezTo>
                    <a:pt x="1332671" y="227450"/>
                    <a:pt x="1275038" y="165108"/>
                    <a:pt x="1205515" y="112415"/>
                  </a:cubicBezTo>
                  <a:cubicBezTo>
                    <a:pt x="1159167" y="77287"/>
                    <a:pt x="1003849" y="2905"/>
                    <a:pt x="867275" y="157"/>
                  </a:cubicBezTo>
                  <a:cubicBezTo>
                    <a:pt x="730700" y="-2591"/>
                    <a:pt x="512637" y="30809"/>
                    <a:pt x="386071" y="95930"/>
                  </a:cubicBezTo>
                  <a:cubicBezTo>
                    <a:pt x="259506" y="161051"/>
                    <a:pt x="165229" y="266254"/>
                    <a:pt x="107879" y="390877"/>
                  </a:cubicBezTo>
                  <a:cubicBezTo>
                    <a:pt x="85997" y="439158"/>
                    <a:pt x="10951" y="584952"/>
                    <a:pt x="0" y="62377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C0F57CAB-3859-C6CD-2A74-2FE32FF2C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5061467">
              <a:off x="10003253" y="-464112"/>
              <a:ext cx="1000157" cy="1937410"/>
            </a:xfrm>
            <a:custGeom>
              <a:avLst/>
              <a:gdLst>
                <a:gd name="connsiteX0" fmla="*/ 1000157 w 1000157"/>
                <a:gd name="connsiteY0" fmla="*/ 1102232 h 1937410"/>
                <a:gd name="connsiteX1" fmla="*/ 890809 w 1000157"/>
                <a:gd name="connsiteY1" fmla="*/ 1420244 h 1937410"/>
                <a:gd name="connsiteX2" fmla="*/ 830886 w 1000157"/>
                <a:gd name="connsiteY2" fmla="*/ 1430049 h 1937410"/>
                <a:gd name="connsiteX3" fmla="*/ 625381 w 1000157"/>
                <a:gd name="connsiteY3" fmla="*/ 1421725 h 1937410"/>
                <a:gd name="connsiteX4" fmla="*/ 394115 w 1000157"/>
                <a:gd name="connsiteY4" fmla="*/ 1353020 h 1937410"/>
                <a:gd name="connsiteX5" fmla="*/ 227806 w 1000157"/>
                <a:gd name="connsiteY5" fmla="*/ 1262595 h 1937410"/>
                <a:gd name="connsiteX6" fmla="*/ 222077 w 1000157"/>
                <a:gd name="connsiteY6" fmla="*/ 1293937 h 1937410"/>
                <a:gd name="connsiteX7" fmla="*/ 257021 w 1000157"/>
                <a:gd name="connsiteY7" fmla="*/ 1521425 h 1937410"/>
                <a:gd name="connsiteX8" fmla="*/ 329718 w 1000157"/>
                <a:gd name="connsiteY8" fmla="*/ 1788932 h 1937410"/>
                <a:gd name="connsiteX9" fmla="*/ 358171 w 1000157"/>
                <a:gd name="connsiteY9" fmla="*/ 1866810 h 1937410"/>
                <a:gd name="connsiteX10" fmla="*/ 162274 w 1000157"/>
                <a:gd name="connsiteY10" fmla="*/ 1937410 h 1937410"/>
                <a:gd name="connsiteX11" fmla="*/ 40999 w 1000157"/>
                <a:gd name="connsiteY11" fmla="*/ 1530780 h 1937410"/>
                <a:gd name="connsiteX12" fmla="*/ 130 w 1000157"/>
                <a:gd name="connsiteY12" fmla="*/ 1094879 h 1937410"/>
                <a:gd name="connsiteX13" fmla="*/ 77747 w 1000157"/>
                <a:gd name="connsiteY13" fmla="*/ 588060 h 1937410"/>
                <a:gd name="connsiteX14" fmla="*/ 199588 w 1000157"/>
                <a:gd name="connsiteY14" fmla="*/ 280523 h 1937410"/>
                <a:gd name="connsiteX15" fmla="*/ 306776 w 1000157"/>
                <a:gd name="connsiteY15" fmla="*/ 111727 h 1937410"/>
                <a:gd name="connsiteX16" fmla="*/ 416130 w 1000157"/>
                <a:gd name="connsiteY16" fmla="*/ 0 h 1937410"/>
                <a:gd name="connsiteX17" fmla="*/ 493343 w 1000157"/>
                <a:gd name="connsiteY17" fmla="*/ 215052 h 1937410"/>
                <a:gd name="connsiteX18" fmla="*/ 488736 w 1000157"/>
                <a:gd name="connsiteY18" fmla="*/ 439153 h 1937410"/>
                <a:gd name="connsiteX19" fmla="*/ 374038 w 1000157"/>
                <a:gd name="connsiteY19" fmla="*/ 651386 h 1937410"/>
                <a:gd name="connsiteX20" fmla="*/ 375640 w 1000157"/>
                <a:gd name="connsiteY20" fmla="*/ 679923 h 1937410"/>
                <a:gd name="connsiteX21" fmla="*/ 646830 w 1000157"/>
                <a:gd name="connsiteY21" fmla="*/ 526786 h 1937410"/>
                <a:gd name="connsiteX22" fmla="*/ 965722 w 1000157"/>
                <a:gd name="connsiteY22" fmla="*/ 454195 h 1937410"/>
                <a:gd name="connsiteX23" fmla="*/ 973884 w 1000157"/>
                <a:gd name="connsiteY23" fmla="*/ 458787 h 1937410"/>
                <a:gd name="connsiteX24" fmla="*/ 933346 w 1000157"/>
                <a:gd name="connsiteY24" fmla="*/ 595705 h 1937410"/>
                <a:gd name="connsiteX25" fmla="*/ 790087 w 1000157"/>
                <a:gd name="connsiteY25" fmla="*/ 785667 h 1937410"/>
                <a:gd name="connsiteX26" fmla="*/ 608178 w 1000157"/>
                <a:gd name="connsiteY26" fmla="*/ 939447 h 1937410"/>
                <a:gd name="connsiteX27" fmla="*/ 386518 w 1000157"/>
                <a:gd name="connsiteY27" fmla="*/ 1057102 h 1937410"/>
                <a:gd name="connsiteX28" fmla="*/ 496842 w 1000157"/>
                <a:gd name="connsiteY28" fmla="*/ 1070816 h 1937410"/>
                <a:gd name="connsiteX29" fmla="*/ 845020 w 1000157"/>
                <a:gd name="connsiteY29" fmla="*/ 1072001 h 1937410"/>
                <a:gd name="connsiteX30" fmla="*/ 985924 w 1000157"/>
                <a:gd name="connsiteY30" fmla="*/ 1097986 h 193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00157" h="1937410">
                  <a:moveTo>
                    <a:pt x="1000157" y="1102232"/>
                  </a:moveTo>
                  <a:lnTo>
                    <a:pt x="890809" y="1420244"/>
                  </a:lnTo>
                  <a:lnTo>
                    <a:pt x="830886" y="1430049"/>
                  </a:lnTo>
                  <a:cubicBezTo>
                    <a:pt x="753449" y="1439654"/>
                    <a:pt x="698175" y="1434563"/>
                    <a:pt x="625381" y="1421725"/>
                  </a:cubicBezTo>
                  <a:cubicBezTo>
                    <a:pt x="552586" y="1408887"/>
                    <a:pt x="460377" y="1379541"/>
                    <a:pt x="394115" y="1353020"/>
                  </a:cubicBezTo>
                  <a:cubicBezTo>
                    <a:pt x="327853" y="1326498"/>
                    <a:pt x="238957" y="1270351"/>
                    <a:pt x="227806" y="1262595"/>
                  </a:cubicBezTo>
                  <a:cubicBezTo>
                    <a:pt x="216655" y="1254837"/>
                    <a:pt x="217208" y="1250799"/>
                    <a:pt x="222077" y="1293937"/>
                  </a:cubicBezTo>
                  <a:cubicBezTo>
                    <a:pt x="226946" y="1337076"/>
                    <a:pt x="239081" y="1438925"/>
                    <a:pt x="257021" y="1521425"/>
                  </a:cubicBezTo>
                  <a:cubicBezTo>
                    <a:pt x="274961" y="1603924"/>
                    <a:pt x="302922" y="1709752"/>
                    <a:pt x="329718" y="1788932"/>
                  </a:cubicBezTo>
                  <a:lnTo>
                    <a:pt x="358171" y="1866810"/>
                  </a:lnTo>
                  <a:cubicBezTo>
                    <a:pt x="306835" y="1903850"/>
                    <a:pt x="211687" y="1922195"/>
                    <a:pt x="162274" y="1937410"/>
                  </a:cubicBezTo>
                  <a:cubicBezTo>
                    <a:pt x="110713" y="1802684"/>
                    <a:pt x="68023" y="1671202"/>
                    <a:pt x="40999" y="1530780"/>
                  </a:cubicBezTo>
                  <a:cubicBezTo>
                    <a:pt x="13975" y="1390358"/>
                    <a:pt x="-1594" y="1249608"/>
                    <a:pt x="130" y="1094879"/>
                  </a:cubicBezTo>
                  <a:cubicBezTo>
                    <a:pt x="1852" y="940150"/>
                    <a:pt x="44504" y="723786"/>
                    <a:pt x="77747" y="588060"/>
                  </a:cubicBezTo>
                  <a:cubicBezTo>
                    <a:pt x="110990" y="452334"/>
                    <a:pt x="161416" y="359911"/>
                    <a:pt x="199588" y="280523"/>
                  </a:cubicBezTo>
                  <a:cubicBezTo>
                    <a:pt x="237760" y="201134"/>
                    <a:pt x="268654" y="158777"/>
                    <a:pt x="306776" y="111727"/>
                  </a:cubicBezTo>
                  <a:cubicBezTo>
                    <a:pt x="340133" y="70559"/>
                    <a:pt x="385416" y="11405"/>
                    <a:pt x="416130" y="0"/>
                  </a:cubicBezTo>
                  <a:cubicBezTo>
                    <a:pt x="459534" y="74707"/>
                    <a:pt x="477949" y="136046"/>
                    <a:pt x="493343" y="215052"/>
                  </a:cubicBezTo>
                  <a:cubicBezTo>
                    <a:pt x="505787" y="309500"/>
                    <a:pt x="505983" y="354742"/>
                    <a:pt x="488736" y="439153"/>
                  </a:cubicBezTo>
                  <a:cubicBezTo>
                    <a:pt x="471153" y="525202"/>
                    <a:pt x="392887" y="611257"/>
                    <a:pt x="374038" y="651386"/>
                  </a:cubicBezTo>
                  <a:cubicBezTo>
                    <a:pt x="355188" y="691514"/>
                    <a:pt x="330175" y="700690"/>
                    <a:pt x="375640" y="679923"/>
                  </a:cubicBezTo>
                  <a:cubicBezTo>
                    <a:pt x="421105" y="659158"/>
                    <a:pt x="548483" y="564408"/>
                    <a:pt x="646830" y="526786"/>
                  </a:cubicBezTo>
                  <a:cubicBezTo>
                    <a:pt x="745176" y="489165"/>
                    <a:pt x="936630" y="451491"/>
                    <a:pt x="965722" y="454195"/>
                  </a:cubicBezTo>
                  <a:cubicBezTo>
                    <a:pt x="969359" y="454533"/>
                    <a:pt x="972038" y="456135"/>
                    <a:pt x="973884" y="458787"/>
                  </a:cubicBezTo>
                  <a:cubicBezTo>
                    <a:pt x="986811" y="477348"/>
                    <a:pt x="958960" y="547365"/>
                    <a:pt x="933346" y="595705"/>
                  </a:cubicBezTo>
                  <a:cubicBezTo>
                    <a:pt x="904074" y="650950"/>
                    <a:pt x="844282" y="728377"/>
                    <a:pt x="790087" y="785667"/>
                  </a:cubicBezTo>
                  <a:cubicBezTo>
                    <a:pt x="735893" y="842958"/>
                    <a:pt x="675440" y="894207"/>
                    <a:pt x="608178" y="939447"/>
                  </a:cubicBezTo>
                  <a:cubicBezTo>
                    <a:pt x="540917" y="984686"/>
                    <a:pt x="392691" y="1049620"/>
                    <a:pt x="386518" y="1057102"/>
                  </a:cubicBezTo>
                  <a:cubicBezTo>
                    <a:pt x="380344" y="1064584"/>
                    <a:pt x="420424" y="1068334"/>
                    <a:pt x="496842" y="1070816"/>
                  </a:cubicBezTo>
                  <a:cubicBezTo>
                    <a:pt x="573259" y="1073299"/>
                    <a:pt x="743805" y="1061595"/>
                    <a:pt x="845020" y="1072001"/>
                  </a:cubicBezTo>
                  <a:cubicBezTo>
                    <a:pt x="895627" y="1077203"/>
                    <a:pt x="942667" y="1086821"/>
                    <a:pt x="985924" y="109798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3647B7B6-B12B-DDFA-E170-0805D756F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478977">
              <a:off x="10058270" y="1322265"/>
              <a:ext cx="351312" cy="354664"/>
            </a:xfrm>
            <a:custGeom>
              <a:avLst/>
              <a:gdLst>
                <a:gd name="connsiteX0" fmla="*/ 2531073 w 4828010"/>
                <a:gd name="connsiteY0" fmla="*/ 0 h 4873559"/>
                <a:gd name="connsiteX1" fmla="*/ 3937963 w 4828010"/>
                <a:gd name="connsiteY1" fmla="*/ 437433 h 4873559"/>
                <a:gd name="connsiteX2" fmla="*/ 4806231 w 4828010"/>
                <a:gd name="connsiteY2" fmla="*/ 1773180 h 4873559"/>
                <a:gd name="connsiteX3" fmla="*/ 4448644 w 4828010"/>
                <a:gd name="connsiteY3" fmla="*/ 3933235 h 4873559"/>
                <a:gd name="connsiteX4" fmla="*/ 3192542 w 4828010"/>
                <a:gd name="connsiteY4" fmla="*/ 4716168 h 4873559"/>
                <a:gd name="connsiteX5" fmla="*/ 937448 w 4828010"/>
                <a:gd name="connsiteY5" fmla="*/ 4547691 h 4873559"/>
                <a:gd name="connsiteX6" fmla="*/ 12348 w 4828010"/>
                <a:gd name="connsiteY6" fmla="*/ 3026750 h 4873559"/>
                <a:gd name="connsiteX7" fmla="*/ 553508 w 4828010"/>
                <a:gd name="connsiteY7" fmla="*/ 740383 h 4873559"/>
                <a:gd name="connsiteX8" fmla="*/ 2531073 w 4828010"/>
                <a:gd name="connsiteY8" fmla="*/ 0 h 4873559"/>
                <a:gd name="connsiteX0" fmla="*/ 2531073 w 4828010"/>
                <a:gd name="connsiteY0" fmla="*/ 0 h 4853896"/>
                <a:gd name="connsiteX1" fmla="*/ 3937963 w 4828010"/>
                <a:gd name="connsiteY1" fmla="*/ 437433 h 4853896"/>
                <a:gd name="connsiteX2" fmla="*/ 4806231 w 4828010"/>
                <a:gd name="connsiteY2" fmla="*/ 1773180 h 4853896"/>
                <a:gd name="connsiteX3" fmla="*/ 4448644 w 4828010"/>
                <a:gd name="connsiteY3" fmla="*/ 3933235 h 4853896"/>
                <a:gd name="connsiteX4" fmla="*/ 3192542 w 4828010"/>
                <a:gd name="connsiteY4" fmla="*/ 4716168 h 4853896"/>
                <a:gd name="connsiteX5" fmla="*/ 1075671 w 4828010"/>
                <a:gd name="connsiteY5" fmla="*/ 4473263 h 4853896"/>
                <a:gd name="connsiteX6" fmla="*/ 12348 w 4828010"/>
                <a:gd name="connsiteY6" fmla="*/ 3026750 h 4853896"/>
                <a:gd name="connsiteX7" fmla="*/ 553508 w 4828010"/>
                <a:gd name="connsiteY7" fmla="*/ 740383 h 4853896"/>
                <a:gd name="connsiteX8" fmla="*/ 2531073 w 4828010"/>
                <a:gd name="connsiteY8" fmla="*/ 0 h 4853896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84014 w 4780951"/>
                <a:gd name="connsiteY0" fmla="*/ 0 h 4850182"/>
                <a:gd name="connsiteX1" fmla="*/ 3890904 w 4780951"/>
                <a:gd name="connsiteY1" fmla="*/ 437433 h 4850182"/>
                <a:gd name="connsiteX2" fmla="*/ 4759172 w 4780951"/>
                <a:gd name="connsiteY2" fmla="*/ 1773180 h 4850182"/>
                <a:gd name="connsiteX3" fmla="*/ 4401585 w 4780951"/>
                <a:gd name="connsiteY3" fmla="*/ 3933235 h 4850182"/>
                <a:gd name="connsiteX4" fmla="*/ 3145483 w 4780951"/>
                <a:gd name="connsiteY4" fmla="*/ 4716168 h 4850182"/>
                <a:gd name="connsiteX5" fmla="*/ 1113673 w 4780951"/>
                <a:gd name="connsiteY5" fmla="*/ 4467947 h 4850182"/>
                <a:gd name="connsiteX6" fmla="*/ 39717 w 4780951"/>
                <a:gd name="connsiteY6" fmla="*/ 3101178 h 4850182"/>
                <a:gd name="connsiteX7" fmla="*/ 506449 w 4780951"/>
                <a:gd name="connsiteY7" fmla="*/ 740383 h 4850182"/>
                <a:gd name="connsiteX8" fmla="*/ 2484014 w 4780951"/>
                <a:gd name="connsiteY8" fmla="*/ 0 h 4850182"/>
                <a:gd name="connsiteX0" fmla="*/ 2484014 w 4780127"/>
                <a:gd name="connsiteY0" fmla="*/ 0 h 4850182"/>
                <a:gd name="connsiteX1" fmla="*/ 3890904 w 4780127"/>
                <a:gd name="connsiteY1" fmla="*/ 437433 h 4850182"/>
                <a:gd name="connsiteX2" fmla="*/ 4759172 w 4780127"/>
                <a:gd name="connsiteY2" fmla="*/ 1773180 h 4850182"/>
                <a:gd name="connsiteX3" fmla="*/ 4390953 w 4780127"/>
                <a:gd name="connsiteY3" fmla="*/ 3805644 h 4850182"/>
                <a:gd name="connsiteX4" fmla="*/ 3145483 w 4780127"/>
                <a:gd name="connsiteY4" fmla="*/ 4716168 h 4850182"/>
                <a:gd name="connsiteX5" fmla="*/ 1113673 w 4780127"/>
                <a:gd name="connsiteY5" fmla="*/ 4467947 h 4850182"/>
                <a:gd name="connsiteX6" fmla="*/ 39717 w 4780127"/>
                <a:gd name="connsiteY6" fmla="*/ 3101178 h 4850182"/>
                <a:gd name="connsiteX7" fmla="*/ 506449 w 4780127"/>
                <a:gd name="connsiteY7" fmla="*/ 740383 h 4850182"/>
                <a:gd name="connsiteX8" fmla="*/ 2484014 w 4780127"/>
                <a:gd name="connsiteY8" fmla="*/ 0 h 4850182"/>
                <a:gd name="connsiteX0" fmla="*/ 2484014 w 4778010"/>
                <a:gd name="connsiteY0" fmla="*/ 0 h 4846926"/>
                <a:gd name="connsiteX1" fmla="*/ 3890904 w 4778010"/>
                <a:gd name="connsiteY1" fmla="*/ 437433 h 4846926"/>
                <a:gd name="connsiteX2" fmla="*/ 4759172 w 4778010"/>
                <a:gd name="connsiteY2" fmla="*/ 1773180 h 4846926"/>
                <a:gd name="connsiteX3" fmla="*/ 4390953 w 4778010"/>
                <a:gd name="connsiteY3" fmla="*/ 3805644 h 4846926"/>
                <a:gd name="connsiteX4" fmla="*/ 3343914 w 4778010"/>
                <a:gd name="connsiteY4" fmla="*/ 4712128 h 4846926"/>
                <a:gd name="connsiteX5" fmla="*/ 1113673 w 4778010"/>
                <a:gd name="connsiteY5" fmla="*/ 4467947 h 4846926"/>
                <a:gd name="connsiteX6" fmla="*/ 39717 w 4778010"/>
                <a:gd name="connsiteY6" fmla="*/ 3101178 h 4846926"/>
                <a:gd name="connsiteX7" fmla="*/ 506449 w 4778010"/>
                <a:gd name="connsiteY7" fmla="*/ 740383 h 4846926"/>
                <a:gd name="connsiteX8" fmla="*/ 2484014 w 4778010"/>
                <a:gd name="connsiteY8" fmla="*/ 0 h 4846926"/>
                <a:gd name="connsiteX0" fmla="*/ 2484014 w 4782503"/>
                <a:gd name="connsiteY0" fmla="*/ 0 h 4846926"/>
                <a:gd name="connsiteX1" fmla="*/ 3890904 w 4782503"/>
                <a:gd name="connsiteY1" fmla="*/ 437433 h 4846926"/>
                <a:gd name="connsiteX2" fmla="*/ 4759172 w 4782503"/>
                <a:gd name="connsiteY2" fmla="*/ 1773180 h 4846926"/>
                <a:gd name="connsiteX3" fmla="*/ 4450482 w 4782503"/>
                <a:gd name="connsiteY3" fmla="*/ 3688481 h 4846926"/>
                <a:gd name="connsiteX4" fmla="*/ 3343914 w 4782503"/>
                <a:gd name="connsiteY4" fmla="*/ 4712128 h 4846926"/>
                <a:gd name="connsiteX5" fmla="*/ 1113673 w 4782503"/>
                <a:gd name="connsiteY5" fmla="*/ 4467947 h 4846926"/>
                <a:gd name="connsiteX6" fmla="*/ 39717 w 4782503"/>
                <a:gd name="connsiteY6" fmla="*/ 3101178 h 4846926"/>
                <a:gd name="connsiteX7" fmla="*/ 506449 w 4782503"/>
                <a:gd name="connsiteY7" fmla="*/ 740383 h 4846926"/>
                <a:gd name="connsiteX8" fmla="*/ 2484014 w 4782503"/>
                <a:gd name="connsiteY8" fmla="*/ 0 h 4846926"/>
                <a:gd name="connsiteX0" fmla="*/ 2484014 w 4784889"/>
                <a:gd name="connsiteY0" fmla="*/ 0 h 4846926"/>
                <a:gd name="connsiteX1" fmla="*/ 3890904 w 4784889"/>
                <a:gd name="connsiteY1" fmla="*/ 437433 h 4846926"/>
                <a:gd name="connsiteX2" fmla="*/ 4759172 w 4784889"/>
                <a:gd name="connsiteY2" fmla="*/ 1773180 h 4846926"/>
                <a:gd name="connsiteX3" fmla="*/ 4474294 w 4784889"/>
                <a:gd name="connsiteY3" fmla="*/ 3676361 h 4846926"/>
                <a:gd name="connsiteX4" fmla="*/ 3343914 w 4784889"/>
                <a:gd name="connsiteY4" fmla="*/ 4712128 h 4846926"/>
                <a:gd name="connsiteX5" fmla="*/ 1113673 w 4784889"/>
                <a:gd name="connsiteY5" fmla="*/ 4467947 h 4846926"/>
                <a:gd name="connsiteX6" fmla="*/ 39717 w 4784889"/>
                <a:gd name="connsiteY6" fmla="*/ 3101178 h 4846926"/>
                <a:gd name="connsiteX7" fmla="*/ 506449 w 4784889"/>
                <a:gd name="connsiteY7" fmla="*/ 740383 h 4846926"/>
                <a:gd name="connsiteX8" fmla="*/ 2484014 w 4784889"/>
                <a:gd name="connsiteY8" fmla="*/ 0 h 4846926"/>
                <a:gd name="connsiteX0" fmla="*/ 2484014 w 4784889"/>
                <a:gd name="connsiteY0" fmla="*/ 0 h 4860980"/>
                <a:gd name="connsiteX1" fmla="*/ 3890904 w 4784889"/>
                <a:gd name="connsiteY1" fmla="*/ 437433 h 4860980"/>
                <a:gd name="connsiteX2" fmla="*/ 4759172 w 4784889"/>
                <a:gd name="connsiteY2" fmla="*/ 1773180 h 4860980"/>
                <a:gd name="connsiteX3" fmla="*/ 4474294 w 4784889"/>
                <a:gd name="connsiteY3" fmla="*/ 3676361 h 4860980"/>
                <a:gd name="connsiteX4" fmla="*/ 3343914 w 4784889"/>
                <a:gd name="connsiteY4" fmla="*/ 4712128 h 4860980"/>
                <a:gd name="connsiteX5" fmla="*/ 1097799 w 4784889"/>
                <a:gd name="connsiteY5" fmla="*/ 4524510 h 4860980"/>
                <a:gd name="connsiteX6" fmla="*/ 39717 w 4784889"/>
                <a:gd name="connsiteY6" fmla="*/ 3101178 h 4860980"/>
                <a:gd name="connsiteX7" fmla="*/ 506449 w 4784889"/>
                <a:gd name="connsiteY7" fmla="*/ 740383 h 4860980"/>
                <a:gd name="connsiteX8" fmla="*/ 2484014 w 4784889"/>
                <a:gd name="connsiteY8" fmla="*/ 0 h 4860980"/>
                <a:gd name="connsiteX0" fmla="*/ 2484014 w 4783308"/>
                <a:gd name="connsiteY0" fmla="*/ 0 h 4860981"/>
                <a:gd name="connsiteX1" fmla="*/ 3890904 w 4783308"/>
                <a:gd name="connsiteY1" fmla="*/ 437433 h 4860981"/>
                <a:gd name="connsiteX2" fmla="*/ 4759172 w 4783308"/>
                <a:gd name="connsiteY2" fmla="*/ 1773180 h 4860981"/>
                <a:gd name="connsiteX3" fmla="*/ 4474294 w 4783308"/>
                <a:gd name="connsiteY3" fmla="*/ 3676361 h 4860981"/>
                <a:gd name="connsiteX4" fmla="*/ 3443129 w 4783308"/>
                <a:gd name="connsiteY4" fmla="*/ 4712129 h 4860981"/>
                <a:gd name="connsiteX5" fmla="*/ 1097799 w 4783308"/>
                <a:gd name="connsiteY5" fmla="*/ 4524510 h 4860981"/>
                <a:gd name="connsiteX6" fmla="*/ 39717 w 4783308"/>
                <a:gd name="connsiteY6" fmla="*/ 3101178 h 4860981"/>
                <a:gd name="connsiteX7" fmla="*/ 506449 w 4783308"/>
                <a:gd name="connsiteY7" fmla="*/ 740383 h 4860981"/>
                <a:gd name="connsiteX8" fmla="*/ 2484014 w 4783308"/>
                <a:gd name="connsiteY8" fmla="*/ 0 h 4860981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532073 w 4784141"/>
                <a:gd name="connsiteY0" fmla="*/ 0 h 4773425"/>
                <a:gd name="connsiteX1" fmla="*/ 3891737 w 4784141"/>
                <a:gd name="connsiteY1" fmla="*/ 389356 h 4773425"/>
                <a:gd name="connsiteX2" fmla="*/ 4760005 w 4784141"/>
                <a:gd name="connsiteY2" fmla="*/ 1725103 h 4773425"/>
                <a:gd name="connsiteX3" fmla="*/ 4475127 w 4784141"/>
                <a:gd name="connsiteY3" fmla="*/ 3628284 h 4773425"/>
                <a:gd name="connsiteX4" fmla="*/ 3443962 w 4784141"/>
                <a:gd name="connsiteY4" fmla="*/ 4664052 h 4773425"/>
                <a:gd name="connsiteX5" fmla="*/ 1098632 w 4784141"/>
                <a:gd name="connsiteY5" fmla="*/ 4476433 h 4773425"/>
                <a:gd name="connsiteX6" fmla="*/ 40550 w 4784141"/>
                <a:gd name="connsiteY6" fmla="*/ 3053101 h 4773425"/>
                <a:gd name="connsiteX7" fmla="*/ 507282 w 4784141"/>
                <a:gd name="connsiteY7" fmla="*/ 692306 h 4773425"/>
                <a:gd name="connsiteX8" fmla="*/ 2532073 w 4784141"/>
                <a:gd name="connsiteY8" fmla="*/ 0 h 4773425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58783 w 4784614"/>
                <a:gd name="connsiteY0" fmla="*/ 525 h 4757924"/>
                <a:gd name="connsiteX1" fmla="*/ 3892210 w 4784614"/>
                <a:gd name="connsiteY1" fmla="*/ 373855 h 4757924"/>
                <a:gd name="connsiteX2" fmla="*/ 4760478 w 4784614"/>
                <a:gd name="connsiteY2" fmla="*/ 1709602 h 4757924"/>
                <a:gd name="connsiteX3" fmla="*/ 4475600 w 4784614"/>
                <a:gd name="connsiteY3" fmla="*/ 3612783 h 4757924"/>
                <a:gd name="connsiteX4" fmla="*/ 3444435 w 4784614"/>
                <a:gd name="connsiteY4" fmla="*/ 4648551 h 4757924"/>
                <a:gd name="connsiteX5" fmla="*/ 1099105 w 4784614"/>
                <a:gd name="connsiteY5" fmla="*/ 4460932 h 4757924"/>
                <a:gd name="connsiteX6" fmla="*/ 41023 w 4784614"/>
                <a:gd name="connsiteY6" fmla="*/ 3037600 h 4757924"/>
                <a:gd name="connsiteX7" fmla="*/ 507755 w 4784614"/>
                <a:gd name="connsiteY7" fmla="*/ 676805 h 4757924"/>
                <a:gd name="connsiteX8" fmla="*/ 2558783 w 4784614"/>
                <a:gd name="connsiteY8" fmla="*/ 525 h 4757924"/>
                <a:gd name="connsiteX0" fmla="*/ 2558783 w 4784614"/>
                <a:gd name="connsiteY0" fmla="*/ 408 h 4757807"/>
                <a:gd name="connsiteX1" fmla="*/ 3907953 w 4784614"/>
                <a:gd name="connsiteY1" fmla="*/ 443183 h 4757807"/>
                <a:gd name="connsiteX2" fmla="*/ 4760478 w 4784614"/>
                <a:gd name="connsiteY2" fmla="*/ 1709485 h 4757807"/>
                <a:gd name="connsiteX3" fmla="*/ 4475600 w 4784614"/>
                <a:gd name="connsiteY3" fmla="*/ 3612666 h 4757807"/>
                <a:gd name="connsiteX4" fmla="*/ 3444435 w 4784614"/>
                <a:gd name="connsiteY4" fmla="*/ 4648434 h 4757807"/>
                <a:gd name="connsiteX5" fmla="*/ 1099105 w 4784614"/>
                <a:gd name="connsiteY5" fmla="*/ 4460815 h 4757807"/>
                <a:gd name="connsiteX6" fmla="*/ 41023 w 4784614"/>
                <a:gd name="connsiteY6" fmla="*/ 3037483 h 4757807"/>
                <a:gd name="connsiteX7" fmla="*/ 507755 w 4784614"/>
                <a:gd name="connsiteY7" fmla="*/ 676688 h 4757807"/>
                <a:gd name="connsiteX8" fmla="*/ 2558783 w 4784614"/>
                <a:gd name="connsiteY8" fmla="*/ 408 h 4757807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90 h 4954518"/>
                <a:gd name="connsiteX1" fmla="*/ 3910127 w 4786788"/>
                <a:gd name="connsiteY1" fmla="*/ 639894 h 4954518"/>
                <a:gd name="connsiteX2" fmla="*/ 4762652 w 4786788"/>
                <a:gd name="connsiteY2" fmla="*/ 1906196 h 4954518"/>
                <a:gd name="connsiteX3" fmla="*/ 4477774 w 4786788"/>
                <a:gd name="connsiteY3" fmla="*/ 3809377 h 4954518"/>
                <a:gd name="connsiteX4" fmla="*/ 3446609 w 4786788"/>
                <a:gd name="connsiteY4" fmla="*/ 4845145 h 4954518"/>
                <a:gd name="connsiteX5" fmla="*/ 1101279 w 4786788"/>
                <a:gd name="connsiteY5" fmla="*/ 4657526 h 4954518"/>
                <a:gd name="connsiteX6" fmla="*/ 43197 w 4786788"/>
                <a:gd name="connsiteY6" fmla="*/ 3234194 h 4954518"/>
                <a:gd name="connsiteX7" fmla="*/ 509929 w 4786788"/>
                <a:gd name="connsiteY7" fmla="*/ 873399 h 4954518"/>
                <a:gd name="connsiteX8" fmla="*/ 2675744 w 4786788"/>
                <a:gd name="connsiteY8" fmla="*/ 290 h 4954518"/>
                <a:gd name="connsiteX0" fmla="*/ 2675744 w 4786788"/>
                <a:gd name="connsiteY0" fmla="*/ 326 h 4954554"/>
                <a:gd name="connsiteX1" fmla="*/ 3990884 w 4786788"/>
                <a:gd name="connsiteY1" fmla="*/ 591130 h 4954554"/>
                <a:gd name="connsiteX2" fmla="*/ 4762652 w 4786788"/>
                <a:gd name="connsiteY2" fmla="*/ 1906232 h 4954554"/>
                <a:gd name="connsiteX3" fmla="*/ 4477774 w 4786788"/>
                <a:gd name="connsiteY3" fmla="*/ 3809413 h 4954554"/>
                <a:gd name="connsiteX4" fmla="*/ 3446609 w 4786788"/>
                <a:gd name="connsiteY4" fmla="*/ 4845181 h 4954554"/>
                <a:gd name="connsiteX5" fmla="*/ 1101279 w 4786788"/>
                <a:gd name="connsiteY5" fmla="*/ 4657562 h 4954554"/>
                <a:gd name="connsiteX6" fmla="*/ 43197 w 4786788"/>
                <a:gd name="connsiteY6" fmla="*/ 3234230 h 4954554"/>
                <a:gd name="connsiteX7" fmla="*/ 509929 w 4786788"/>
                <a:gd name="connsiteY7" fmla="*/ 873435 h 4954554"/>
                <a:gd name="connsiteX8" fmla="*/ 2675744 w 4786788"/>
                <a:gd name="connsiteY8" fmla="*/ 326 h 4954554"/>
                <a:gd name="connsiteX0" fmla="*/ 2662196 w 4773240"/>
                <a:gd name="connsiteY0" fmla="*/ 326 h 4954554"/>
                <a:gd name="connsiteX1" fmla="*/ 3977336 w 4773240"/>
                <a:gd name="connsiteY1" fmla="*/ 591130 h 4954554"/>
                <a:gd name="connsiteX2" fmla="*/ 4749104 w 4773240"/>
                <a:gd name="connsiteY2" fmla="*/ 1906232 h 4954554"/>
                <a:gd name="connsiteX3" fmla="*/ 4464226 w 4773240"/>
                <a:gd name="connsiteY3" fmla="*/ 3809413 h 4954554"/>
                <a:gd name="connsiteX4" fmla="*/ 3433061 w 4773240"/>
                <a:gd name="connsiteY4" fmla="*/ 4845181 h 4954554"/>
                <a:gd name="connsiteX5" fmla="*/ 1087731 w 4773240"/>
                <a:gd name="connsiteY5" fmla="*/ 4657562 h 4954554"/>
                <a:gd name="connsiteX6" fmla="*/ 29649 w 4773240"/>
                <a:gd name="connsiteY6" fmla="*/ 3234230 h 4954554"/>
                <a:gd name="connsiteX7" fmla="*/ 640977 w 4773240"/>
                <a:gd name="connsiteY7" fmla="*/ 730117 h 4954554"/>
                <a:gd name="connsiteX8" fmla="*/ 2662196 w 4773240"/>
                <a:gd name="connsiteY8" fmla="*/ 326 h 4954554"/>
                <a:gd name="connsiteX0" fmla="*/ 2664762 w 4775806"/>
                <a:gd name="connsiteY0" fmla="*/ 326 h 4954554"/>
                <a:gd name="connsiteX1" fmla="*/ 3979902 w 4775806"/>
                <a:gd name="connsiteY1" fmla="*/ 591130 h 4954554"/>
                <a:gd name="connsiteX2" fmla="*/ 4751670 w 4775806"/>
                <a:gd name="connsiteY2" fmla="*/ 1906232 h 4954554"/>
                <a:gd name="connsiteX3" fmla="*/ 4466792 w 4775806"/>
                <a:gd name="connsiteY3" fmla="*/ 3809413 h 4954554"/>
                <a:gd name="connsiteX4" fmla="*/ 3435627 w 4775806"/>
                <a:gd name="connsiteY4" fmla="*/ 4845181 h 4954554"/>
                <a:gd name="connsiteX5" fmla="*/ 1090297 w 4775806"/>
                <a:gd name="connsiteY5" fmla="*/ 4657562 h 4954554"/>
                <a:gd name="connsiteX6" fmla="*/ 32215 w 4775806"/>
                <a:gd name="connsiteY6" fmla="*/ 3234230 h 4954554"/>
                <a:gd name="connsiteX7" fmla="*/ 607899 w 4775806"/>
                <a:gd name="connsiteY7" fmla="*/ 806182 h 4954554"/>
                <a:gd name="connsiteX8" fmla="*/ 2664762 w 4775806"/>
                <a:gd name="connsiteY8" fmla="*/ 326 h 4954554"/>
                <a:gd name="connsiteX0" fmla="*/ 2673549 w 4784593"/>
                <a:gd name="connsiteY0" fmla="*/ 326 h 4954554"/>
                <a:gd name="connsiteX1" fmla="*/ 3988689 w 4784593"/>
                <a:gd name="connsiteY1" fmla="*/ 591130 h 4954554"/>
                <a:gd name="connsiteX2" fmla="*/ 4760457 w 4784593"/>
                <a:gd name="connsiteY2" fmla="*/ 1906232 h 4954554"/>
                <a:gd name="connsiteX3" fmla="*/ 4475579 w 4784593"/>
                <a:gd name="connsiteY3" fmla="*/ 3809413 h 4954554"/>
                <a:gd name="connsiteX4" fmla="*/ 3444414 w 4784593"/>
                <a:gd name="connsiteY4" fmla="*/ 4845181 h 4954554"/>
                <a:gd name="connsiteX5" fmla="*/ 1099084 w 4784593"/>
                <a:gd name="connsiteY5" fmla="*/ 4657562 h 4954554"/>
                <a:gd name="connsiteX6" fmla="*/ 41002 w 4784593"/>
                <a:gd name="connsiteY6" fmla="*/ 3234230 h 4954554"/>
                <a:gd name="connsiteX7" fmla="*/ 616686 w 4784593"/>
                <a:gd name="connsiteY7" fmla="*/ 806182 h 4954554"/>
                <a:gd name="connsiteX8" fmla="*/ 2673549 w 4784593"/>
                <a:gd name="connsiteY8" fmla="*/ 326 h 4954554"/>
                <a:gd name="connsiteX0" fmla="*/ 2649000 w 4760044"/>
                <a:gd name="connsiteY0" fmla="*/ 326 h 4964273"/>
                <a:gd name="connsiteX1" fmla="*/ 3964140 w 4760044"/>
                <a:gd name="connsiteY1" fmla="*/ 591130 h 4964273"/>
                <a:gd name="connsiteX2" fmla="*/ 4735908 w 4760044"/>
                <a:gd name="connsiteY2" fmla="*/ 1906232 h 4964273"/>
                <a:gd name="connsiteX3" fmla="*/ 4451030 w 4760044"/>
                <a:gd name="connsiteY3" fmla="*/ 3809413 h 4964273"/>
                <a:gd name="connsiteX4" fmla="*/ 3419865 w 4760044"/>
                <a:gd name="connsiteY4" fmla="*/ 4845181 h 4964273"/>
                <a:gd name="connsiteX5" fmla="*/ 1074535 w 4760044"/>
                <a:gd name="connsiteY5" fmla="*/ 4657562 h 4964273"/>
                <a:gd name="connsiteX6" fmla="*/ 33359 w 4760044"/>
                <a:gd name="connsiteY6" fmla="*/ 2995991 h 4964273"/>
                <a:gd name="connsiteX7" fmla="*/ 592137 w 4760044"/>
                <a:gd name="connsiteY7" fmla="*/ 806182 h 4964273"/>
                <a:gd name="connsiteX8" fmla="*/ 2649000 w 4760044"/>
                <a:gd name="connsiteY8" fmla="*/ 326 h 4964273"/>
                <a:gd name="connsiteX0" fmla="*/ 2649000 w 4760044"/>
                <a:gd name="connsiteY0" fmla="*/ 300 h 4964247"/>
                <a:gd name="connsiteX1" fmla="*/ 3813909 w 4760044"/>
                <a:gd name="connsiteY1" fmla="*/ 619239 h 4964247"/>
                <a:gd name="connsiteX2" fmla="*/ 4735908 w 4760044"/>
                <a:gd name="connsiteY2" fmla="*/ 1906206 h 4964247"/>
                <a:gd name="connsiteX3" fmla="*/ 4451030 w 4760044"/>
                <a:gd name="connsiteY3" fmla="*/ 3809387 h 4964247"/>
                <a:gd name="connsiteX4" fmla="*/ 3419865 w 4760044"/>
                <a:gd name="connsiteY4" fmla="*/ 4845155 h 4964247"/>
                <a:gd name="connsiteX5" fmla="*/ 1074535 w 4760044"/>
                <a:gd name="connsiteY5" fmla="*/ 4657536 h 4964247"/>
                <a:gd name="connsiteX6" fmla="*/ 33359 w 4760044"/>
                <a:gd name="connsiteY6" fmla="*/ 2995965 h 4964247"/>
                <a:gd name="connsiteX7" fmla="*/ 592137 w 4760044"/>
                <a:gd name="connsiteY7" fmla="*/ 806156 h 4964247"/>
                <a:gd name="connsiteX8" fmla="*/ 2649000 w 4760044"/>
                <a:gd name="connsiteY8" fmla="*/ 300 h 4964247"/>
                <a:gd name="connsiteX0" fmla="*/ 2649000 w 4849477"/>
                <a:gd name="connsiteY0" fmla="*/ -2 h 4963945"/>
                <a:gd name="connsiteX1" fmla="*/ 4735908 w 4849477"/>
                <a:gd name="connsiteY1" fmla="*/ 1905904 h 4963945"/>
                <a:gd name="connsiteX2" fmla="*/ 4451030 w 4849477"/>
                <a:gd name="connsiteY2" fmla="*/ 3809085 h 4963945"/>
                <a:gd name="connsiteX3" fmla="*/ 3419865 w 4849477"/>
                <a:gd name="connsiteY3" fmla="*/ 4844853 h 4963945"/>
                <a:gd name="connsiteX4" fmla="*/ 1074535 w 4849477"/>
                <a:gd name="connsiteY4" fmla="*/ 4657234 h 4963945"/>
                <a:gd name="connsiteX5" fmla="*/ 33359 w 4849477"/>
                <a:gd name="connsiteY5" fmla="*/ 2995663 h 4963945"/>
                <a:gd name="connsiteX6" fmla="*/ 592137 w 4849477"/>
                <a:gd name="connsiteY6" fmla="*/ 805854 h 4963945"/>
                <a:gd name="connsiteX7" fmla="*/ 2649000 w 4849477"/>
                <a:gd name="connsiteY7" fmla="*/ -2 h 4963945"/>
                <a:gd name="connsiteX0" fmla="*/ 2649000 w 4859466"/>
                <a:gd name="connsiteY0" fmla="*/ -2 h 5536260"/>
                <a:gd name="connsiteX1" fmla="*/ 4735908 w 4859466"/>
                <a:gd name="connsiteY1" fmla="*/ 1905904 h 5536260"/>
                <a:gd name="connsiteX2" fmla="*/ 4451030 w 4859466"/>
                <a:gd name="connsiteY2" fmla="*/ 3809085 h 5536260"/>
                <a:gd name="connsiteX3" fmla="*/ 3067466 w 4859466"/>
                <a:gd name="connsiteY3" fmla="*/ 5491001 h 5536260"/>
                <a:gd name="connsiteX4" fmla="*/ 1074535 w 4859466"/>
                <a:gd name="connsiteY4" fmla="*/ 4657234 h 5536260"/>
                <a:gd name="connsiteX5" fmla="*/ 33359 w 4859466"/>
                <a:gd name="connsiteY5" fmla="*/ 2995663 h 5536260"/>
                <a:gd name="connsiteX6" fmla="*/ 592137 w 4859466"/>
                <a:gd name="connsiteY6" fmla="*/ 805854 h 5536260"/>
                <a:gd name="connsiteX7" fmla="*/ 2649000 w 4859466"/>
                <a:gd name="connsiteY7" fmla="*/ -2 h 5536260"/>
                <a:gd name="connsiteX0" fmla="*/ 2780481 w 4861205"/>
                <a:gd name="connsiteY0" fmla="*/ -2 h 5864449"/>
                <a:gd name="connsiteX1" fmla="*/ 4737647 w 4861205"/>
                <a:gd name="connsiteY1" fmla="*/ 2234093 h 5864449"/>
                <a:gd name="connsiteX2" fmla="*/ 4452769 w 4861205"/>
                <a:gd name="connsiteY2" fmla="*/ 4137274 h 5864449"/>
                <a:gd name="connsiteX3" fmla="*/ 3069205 w 4861205"/>
                <a:gd name="connsiteY3" fmla="*/ 5819190 h 5864449"/>
                <a:gd name="connsiteX4" fmla="*/ 1076274 w 4861205"/>
                <a:gd name="connsiteY4" fmla="*/ 4985423 h 5864449"/>
                <a:gd name="connsiteX5" fmla="*/ 35098 w 4861205"/>
                <a:gd name="connsiteY5" fmla="*/ 3323852 h 5864449"/>
                <a:gd name="connsiteX6" fmla="*/ 593876 w 4861205"/>
                <a:gd name="connsiteY6" fmla="*/ 1134043 h 5864449"/>
                <a:gd name="connsiteX7" fmla="*/ 2780481 w 4861205"/>
                <a:gd name="connsiteY7" fmla="*/ -2 h 5864449"/>
                <a:gd name="connsiteX0" fmla="*/ 2289077 w 4369801"/>
                <a:gd name="connsiteY0" fmla="*/ -2 h 5893101"/>
                <a:gd name="connsiteX1" fmla="*/ 4246243 w 4369801"/>
                <a:gd name="connsiteY1" fmla="*/ 2234093 h 5893101"/>
                <a:gd name="connsiteX2" fmla="*/ 3961365 w 4369801"/>
                <a:gd name="connsiteY2" fmla="*/ 4137274 h 5893101"/>
                <a:gd name="connsiteX3" fmla="*/ 2577801 w 4369801"/>
                <a:gd name="connsiteY3" fmla="*/ 5819190 h 5893101"/>
                <a:gd name="connsiteX4" fmla="*/ 584870 w 4369801"/>
                <a:gd name="connsiteY4" fmla="*/ 4985423 h 5893101"/>
                <a:gd name="connsiteX5" fmla="*/ 102472 w 4369801"/>
                <a:gd name="connsiteY5" fmla="*/ 1134043 h 5893101"/>
                <a:gd name="connsiteX6" fmla="*/ 2289077 w 4369801"/>
                <a:gd name="connsiteY6" fmla="*/ -2 h 5893101"/>
                <a:gd name="connsiteX0" fmla="*/ 2352777 w 4433501"/>
                <a:gd name="connsiteY0" fmla="*/ -2 h 5854124"/>
                <a:gd name="connsiteX1" fmla="*/ 4309943 w 4433501"/>
                <a:gd name="connsiteY1" fmla="*/ 2234093 h 5854124"/>
                <a:gd name="connsiteX2" fmla="*/ 4025065 w 4433501"/>
                <a:gd name="connsiteY2" fmla="*/ 4137274 h 5854124"/>
                <a:gd name="connsiteX3" fmla="*/ 2641501 w 4433501"/>
                <a:gd name="connsiteY3" fmla="*/ 5819190 h 5854124"/>
                <a:gd name="connsiteX4" fmla="*/ 430809 w 4433501"/>
                <a:gd name="connsiteY4" fmla="*/ 4389642 h 5854124"/>
                <a:gd name="connsiteX5" fmla="*/ 166172 w 4433501"/>
                <a:gd name="connsiteY5" fmla="*/ 1134043 h 5854124"/>
                <a:gd name="connsiteX6" fmla="*/ 2352777 w 4433501"/>
                <a:gd name="connsiteY6" fmla="*/ -2 h 5854124"/>
                <a:gd name="connsiteX0" fmla="*/ 2193618 w 4274342"/>
                <a:gd name="connsiteY0" fmla="*/ -2 h 5850779"/>
                <a:gd name="connsiteX1" fmla="*/ 4150784 w 4274342"/>
                <a:gd name="connsiteY1" fmla="*/ 2234093 h 5850779"/>
                <a:gd name="connsiteX2" fmla="*/ 3865906 w 4274342"/>
                <a:gd name="connsiteY2" fmla="*/ 4137274 h 5850779"/>
                <a:gd name="connsiteX3" fmla="*/ 2482342 w 4274342"/>
                <a:gd name="connsiteY3" fmla="*/ 5819190 h 5850779"/>
                <a:gd name="connsiteX4" fmla="*/ 271650 w 4274342"/>
                <a:gd name="connsiteY4" fmla="*/ 4389642 h 5850779"/>
                <a:gd name="connsiteX5" fmla="*/ 247914 w 4274342"/>
                <a:gd name="connsiteY5" fmla="*/ 1846756 h 5850779"/>
                <a:gd name="connsiteX6" fmla="*/ 2193618 w 4274342"/>
                <a:gd name="connsiteY6" fmla="*/ -2 h 5850779"/>
                <a:gd name="connsiteX0" fmla="*/ 1967294 w 4267345"/>
                <a:gd name="connsiteY0" fmla="*/ -3 h 5416782"/>
                <a:gd name="connsiteX1" fmla="*/ 4137681 w 4267345"/>
                <a:gd name="connsiteY1" fmla="*/ 1800096 h 5416782"/>
                <a:gd name="connsiteX2" fmla="*/ 3852803 w 4267345"/>
                <a:gd name="connsiteY2" fmla="*/ 3703277 h 5416782"/>
                <a:gd name="connsiteX3" fmla="*/ 2469239 w 4267345"/>
                <a:gd name="connsiteY3" fmla="*/ 5385193 h 5416782"/>
                <a:gd name="connsiteX4" fmla="*/ 258547 w 4267345"/>
                <a:gd name="connsiteY4" fmla="*/ 3955645 h 5416782"/>
                <a:gd name="connsiteX5" fmla="*/ 234811 w 4267345"/>
                <a:gd name="connsiteY5" fmla="*/ 1412759 h 5416782"/>
                <a:gd name="connsiteX6" fmla="*/ 1967294 w 4267345"/>
                <a:gd name="connsiteY6" fmla="*/ -3 h 5416782"/>
                <a:gd name="connsiteX0" fmla="*/ 1967294 w 3964997"/>
                <a:gd name="connsiteY0" fmla="*/ -3 h 5416782"/>
                <a:gd name="connsiteX1" fmla="*/ 3668011 w 3964997"/>
                <a:gd name="connsiteY1" fmla="*/ 1478862 h 5416782"/>
                <a:gd name="connsiteX2" fmla="*/ 3852803 w 3964997"/>
                <a:gd name="connsiteY2" fmla="*/ 3703277 h 5416782"/>
                <a:gd name="connsiteX3" fmla="*/ 2469239 w 3964997"/>
                <a:gd name="connsiteY3" fmla="*/ 5385193 h 5416782"/>
                <a:gd name="connsiteX4" fmla="*/ 258547 w 3964997"/>
                <a:gd name="connsiteY4" fmla="*/ 3955645 h 5416782"/>
                <a:gd name="connsiteX5" fmla="*/ 234811 w 3964997"/>
                <a:gd name="connsiteY5" fmla="*/ 1412759 h 5416782"/>
                <a:gd name="connsiteX6" fmla="*/ 1967294 w 3964997"/>
                <a:gd name="connsiteY6" fmla="*/ -3 h 54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997" h="5416782">
                  <a:moveTo>
                    <a:pt x="1967294" y="-3"/>
                  </a:moveTo>
                  <a:cubicBezTo>
                    <a:pt x="2657922" y="183339"/>
                    <a:pt x="3353760" y="861649"/>
                    <a:pt x="3668011" y="1478862"/>
                  </a:cubicBezTo>
                  <a:cubicBezTo>
                    <a:pt x="3982262" y="2096075"/>
                    <a:pt x="4052598" y="3052222"/>
                    <a:pt x="3852803" y="3703277"/>
                  </a:cubicBezTo>
                  <a:cubicBezTo>
                    <a:pt x="3653008" y="4354332"/>
                    <a:pt x="2782065" y="5270224"/>
                    <a:pt x="2469239" y="5385193"/>
                  </a:cubicBezTo>
                  <a:cubicBezTo>
                    <a:pt x="1758393" y="5606258"/>
                    <a:pt x="630952" y="4617717"/>
                    <a:pt x="258547" y="3955645"/>
                  </a:cubicBezTo>
                  <a:cubicBezTo>
                    <a:pt x="-113858" y="3293573"/>
                    <a:pt x="-49980" y="2072034"/>
                    <a:pt x="234811" y="1412759"/>
                  </a:cubicBezTo>
                  <a:cubicBezTo>
                    <a:pt x="519602" y="753484"/>
                    <a:pt x="1314621" y="30745"/>
                    <a:pt x="1967294" y="-3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793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BC62F5-3221-28CB-508E-4E2DB5EC7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it-IT" sz="3700" b="1"/>
              <a:t>Thomas Müntzer: «il diavolo in carne e ossa»</a:t>
            </a:r>
          </a:p>
        </p:txBody>
      </p:sp>
      <p:pic>
        <p:nvPicPr>
          <p:cNvPr id="2050" name="Picture 2" descr="||||">
            <a:extLst>
              <a:ext uri="{FF2B5EF4-FFF2-40B4-BE49-F238E27FC236}">
                <a16:creationId xmlns:a16="http://schemas.microsoft.com/office/drawing/2014/main" id="{016B879C-E585-BF32-0241-F39892550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3" r="17902" b="-1"/>
          <a:stretch/>
        </p:blipFill>
        <p:spPr bwMode="auto">
          <a:xfrm>
            <a:off x="-1" y="-2"/>
            <a:ext cx="6096001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B055AF-87F3-BE9D-96CA-F80B40B9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it-IT" sz="2000" dirty="0"/>
              <a:t>Predicatore</a:t>
            </a:r>
          </a:p>
          <a:p>
            <a:r>
              <a:rPr lang="it-IT" sz="2000" dirty="0"/>
              <a:t>Chiesa romana come «un miserabile sacco di letame»</a:t>
            </a:r>
          </a:p>
          <a:p>
            <a:r>
              <a:rPr lang="it-IT" sz="2000" dirty="0"/>
              <a:t>Rifiuta la teoria dei due regni di Lutero</a:t>
            </a:r>
          </a:p>
          <a:p>
            <a:r>
              <a:rPr lang="it-IT" sz="2000" dirty="0"/>
              <a:t>Ogni cristiano deve lottare per una </a:t>
            </a:r>
            <a:r>
              <a:rPr lang="it-IT" sz="2000" b="1" dirty="0"/>
              <a:t>società giusta</a:t>
            </a:r>
          </a:p>
          <a:p>
            <a:r>
              <a:rPr lang="it-IT" sz="2000" b="1" dirty="0"/>
              <a:t>Lotta per il regno di Dio in terra </a:t>
            </a:r>
          </a:p>
          <a:p>
            <a:endParaRPr lang="it-IT" sz="2000" b="1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775043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73F058B-7FEB-51A5-0B68-DCF1C86B1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447" y="757436"/>
            <a:ext cx="7483876" cy="5854956"/>
          </a:xfrm>
        </p:spPr>
      </p:pic>
    </p:spTree>
    <p:extLst>
      <p:ext uri="{BB962C8B-B14F-4D97-AF65-F5344CB8AC3E}">
        <p14:creationId xmlns:p14="http://schemas.microsoft.com/office/powerpoint/2010/main" val="423524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8A1C9A-15E4-A16B-DCCD-F5B31B2E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Nel ‘500 che aspetto ha la religione?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B8D074-0B54-2D25-37C8-8F121A0B2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ctr">
              <a:buAutoNum type="arabicPeriod"/>
            </a:pPr>
            <a:r>
              <a:rPr lang="it-IT" b="1" dirty="0">
                <a:solidFill>
                  <a:srgbClr val="FF0000"/>
                </a:solidFill>
              </a:rPr>
              <a:t>UNA SENSIBILITÀ RELIGIOSA DEFORMATA</a:t>
            </a:r>
          </a:p>
          <a:p>
            <a:pPr marL="0" indent="0">
              <a:buNone/>
            </a:pPr>
            <a:endParaRPr lang="it-IT" dirty="0"/>
          </a:p>
          <a:p>
            <a:pPr algn="ctr"/>
            <a:r>
              <a:rPr lang="it-IT" b="1" i="1" dirty="0"/>
              <a:t>Millenarismo</a:t>
            </a:r>
            <a:r>
              <a:rPr lang="it-IT" i="1" dirty="0"/>
              <a:t> </a:t>
            </a:r>
            <a:r>
              <a:rPr lang="it-IT" dirty="0">
                <a:sym typeface="Wingdings" panose="05000000000000000000" pitchFamily="2" charset="2"/>
              </a:rPr>
              <a:t> la convinzione che la fine del mondo fosse prossima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Paura della morte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Superstizione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Paura della collera divina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Credenza nell’</a:t>
            </a:r>
            <a:r>
              <a:rPr lang="it-IT" i="1" dirty="0">
                <a:sym typeface="Wingdings" panose="05000000000000000000" pitchFamily="2" charset="2"/>
              </a:rPr>
              <a:t>Apocalisse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Si analizzano le congiunzioni astrali per capire la volontà divina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826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28D75-3B62-3AE7-C60F-21B0A414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Riforma in Svizzera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CDC50F-A118-FA27-30B6-053B3A803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/>
              <a:t>LA RIFORMA DI ZWIGLI 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CE1139F-008D-2C03-A5A6-68DA1F9AD1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dirty="0"/>
              <a:t>La Riforma si diffonde a partire da Zurigo </a:t>
            </a:r>
          </a:p>
          <a:p>
            <a:r>
              <a:rPr lang="it-IT" dirty="0"/>
              <a:t>Predicazione di </a:t>
            </a:r>
            <a:r>
              <a:rPr lang="it-IT" b="1" dirty="0" err="1">
                <a:solidFill>
                  <a:srgbClr val="FF0000"/>
                </a:solidFill>
              </a:rPr>
              <a:t>Huldrych</a:t>
            </a:r>
            <a:r>
              <a:rPr lang="it-IT" b="1" dirty="0">
                <a:solidFill>
                  <a:srgbClr val="FF0000"/>
                </a:solidFill>
              </a:rPr>
              <a:t> Zwingli </a:t>
            </a:r>
          </a:p>
          <a:p>
            <a:r>
              <a:rPr lang="it-IT" dirty="0"/>
              <a:t>Differenza dal pensiero di Lutero: concezione dell’</a:t>
            </a:r>
            <a:r>
              <a:rPr lang="it-IT" b="1" dirty="0"/>
              <a:t>eucarestia</a:t>
            </a:r>
          </a:p>
          <a:p>
            <a:r>
              <a:rPr lang="it-IT" dirty="0"/>
              <a:t>Forte </a:t>
            </a:r>
            <a:r>
              <a:rPr lang="it-IT" b="1" dirty="0"/>
              <a:t>patriottismo</a:t>
            </a:r>
            <a:r>
              <a:rPr lang="it-IT" dirty="0"/>
              <a:t>: indipendenza da Roma 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F9FCE9D-9340-FF0F-A1DB-5644BAA09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/>
              <a:t>LA RIFORMA DI CALVINO 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9AFAF68-457B-7C9E-6DED-EA95E045F9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endParaRPr lang="it-IT" dirty="0"/>
          </a:p>
          <a:p>
            <a:pPr algn="ctr"/>
            <a:r>
              <a:rPr lang="it-IT" dirty="0"/>
              <a:t>1536: </a:t>
            </a:r>
            <a:r>
              <a:rPr lang="it-IT" i="1" dirty="0"/>
              <a:t>Istituzione della religione  cristiana </a:t>
            </a:r>
          </a:p>
          <a:p>
            <a:pPr algn="ctr"/>
            <a:r>
              <a:rPr lang="it-IT" dirty="0"/>
              <a:t>Calvino condivide la </a:t>
            </a:r>
            <a:r>
              <a:rPr lang="it-IT" i="1" dirty="0"/>
              <a:t>giustificazione per sola fede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Radicalizza</a:t>
            </a:r>
            <a:r>
              <a:rPr lang="it-IT" dirty="0"/>
              <a:t> il tema della </a:t>
            </a:r>
            <a:r>
              <a:rPr lang="it-IT" b="1" dirty="0"/>
              <a:t>predestinazione</a:t>
            </a:r>
          </a:p>
        </p:txBody>
      </p:sp>
    </p:spTree>
    <p:extLst>
      <p:ext uri="{BB962C8B-B14F-4D97-AF65-F5344CB8AC3E}">
        <p14:creationId xmlns:p14="http://schemas.microsoft.com/office/powerpoint/2010/main" val="3794467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iovanni Calvino, riflessione sulla sua vita e sul suo contributo">
            <a:extLst>
              <a:ext uri="{FF2B5EF4-FFF2-40B4-BE49-F238E27FC236}">
                <a16:creationId xmlns:a16="http://schemas.microsoft.com/office/drawing/2014/main" id="{5BD32C18-FE95-8B38-26E7-4122CE1A4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r="5682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lrico Zwingli - Wikipedia">
            <a:extLst>
              <a:ext uri="{FF2B5EF4-FFF2-40B4-BE49-F238E27FC236}">
                <a16:creationId xmlns:a16="http://schemas.microsoft.com/office/drawing/2014/main" id="{1CF6D5BD-04DA-D7F0-C012-91585ED5F9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9842"/>
          <a:stretch/>
        </p:blipFill>
        <p:spPr bwMode="auto">
          <a:xfrm>
            <a:off x="6096000" y="1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75BA2C1-6415-DB91-2B1F-2785C1C5B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Zwigli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4000" dirty="0"/>
              <a:t>d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x) e Calvino (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sx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481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AE9AF-000C-B1B0-7A41-78F8B111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La diffusione della Riforma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8FC3B5-13AA-CB01-4A8C-89FC97B1C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La Riforma luterana si diffonde rapidamente nell’Europa del Nord..</a:t>
            </a:r>
          </a:p>
          <a:p>
            <a:pPr marL="0" indent="0">
              <a:buNone/>
            </a:pPr>
            <a:r>
              <a:rPr lang="it-IT" dirty="0"/>
              <a:t>Un caso di particolare interesse fu quello dell’Inghilterra e di Enrico VIII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>
                <a:solidFill>
                  <a:srgbClr val="FF0000"/>
                </a:solidFill>
              </a:rPr>
              <a:t>PRIMA</a:t>
            </a:r>
            <a:r>
              <a:rPr lang="it-IT" dirty="0"/>
              <a:t>: promuove una riforma della Chiesa per risanarla ma in accordo con l’autorità romana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>
                <a:solidFill>
                  <a:srgbClr val="FF0000"/>
                </a:solidFill>
              </a:rPr>
              <a:t>DOPO</a:t>
            </a:r>
            <a:r>
              <a:rPr lang="it-IT" dirty="0"/>
              <a:t>: nel 1527 Enrico VIII chiede l’annullamento del matrimonio con </a:t>
            </a:r>
            <a:r>
              <a:rPr lang="it-IT" b="1" dirty="0"/>
              <a:t>Caterina d’Aragona </a:t>
            </a:r>
            <a:r>
              <a:rPr lang="it-IT" dirty="0"/>
              <a:t>per sposare </a:t>
            </a:r>
            <a:r>
              <a:rPr lang="it-IT" b="1" dirty="0"/>
              <a:t>Anna Bolena </a:t>
            </a:r>
          </a:p>
          <a:p>
            <a:pPr marL="0" indent="0">
              <a:buNone/>
            </a:pPr>
            <a:r>
              <a:rPr lang="it-IT" dirty="0"/>
              <a:t>Per quale motivo? Perché Caterina d’Aragona gli aveva dato un solo figlio maschio </a:t>
            </a:r>
          </a:p>
        </p:txBody>
      </p:sp>
    </p:spTree>
    <p:extLst>
      <p:ext uri="{BB962C8B-B14F-4D97-AF65-F5344CB8AC3E}">
        <p14:creationId xmlns:p14="http://schemas.microsoft.com/office/powerpoint/2010/main" val="812299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37F3737-F988-482F-FC2D-9E047A56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CEC604-27C3-082A-A98B-6B83D7D3F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 Il papa, Clemente VII, esita nella concessione dell’annullamento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Enrico VIII allora impone al clero di riconoscerlo come «protettore e capo supremo della Chiesa di Inghilterra»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1534, </a:t>
            </a:r>
            <a:r>
              <a:rPr lang="it-IT" i="1" dirty="0"/>
              <a:t>Atto di supremazia </a:t>
            </a:r>
            <a:r>
              <a:rPr lang="it-IT" dirty="0">
                <a:sym typeface="Wingdings" panose="05000000000000000000" pitchFamily="2" charset="2"/>
              </a:rPr>
              <a:t> di fatto nasce la </a:t>
            </a:r>
            <a:r>
              <a:rPr lang="it-IT" b="1" dirty="0">
                <a:sym typeface="Wingdings" panose="05000000000000000000" pitchFamily="2" charset="2"/>
              </a:rPr>
              <a:t>Chiesa anglicana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6231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12DF07-96DF-BE8C-FF6E-F0464F60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E9A906-FA35-767B-48CD-4B2029FF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i="1" dirty="0"/>
              <a:t>Tommaso Moro </a:t>
            </a:r>
            <a:r>
              <a:rPr lang="it-IT" dirty="0"/>
              <a:t>(il caro amico di Erasmo da Rotterdam) viene giustiziato perché si rifiuta di riconoscere il nuovo ordinamento 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Sanguinaria ferocia nei confronti degli oppositori del regime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Diffuso consenso nel Paese: la vendita delle terre requisite alla Chiesa costituisce un’occasione di profitto per l’aristocrazia </a:t>
            </a:r>
          </a:p>
        </p:txBody>
      </p:sp>
    </p:spTree>
    <p:extLst>
      <p:ext uri="{BB962C8B-B14F-4D97-AF65-F5344CB8AC3E}">
        <p14:creationId xmlns:p14="http://schemas.microsoft.com/office/powerpoint/2010/main" val="127623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3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AD36DB-DE4D-EBF5-D3DF-276F6337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b="1" dirty="0" err="1"/>
              <a:t>Rappresentazioni</a:t>
            </a:r>
            <a:r>
              <a:rPr lang="en-US" sz="5200" b="1" dirty="0"/>
              <a:t> </a:t>
            </a:r>
            <a:r>
              <a:rPr lang="en-US" sz="5200" b="1" dirty="0" err="1"/>
              <a:t>cinquecentesche</a:t>
            </a:r>
            <a:r>
              <a:rPr lang="en-US" sz="5200" b="1" dirty="0"/>
              <a:t> </a:t>
            </a:r>
            <a:r>
              <a:rPr lang="en-US" sz="5200" b="1" dirty="0" err="1"/>
              <a:t>dell’Apocalisse</a:t>
            </a:r>
            <a:r>
              <a:rPr lang="en-US" sz="5200" b="1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11C5C51-8BBA-4860-C31F-31F656ED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3" y="2609746"/>
            <a:ext cx="5683410" cy="3552132"/>
          </a:xfrm>
          <a:prstGeom prst="rect">
            <a:avLst/>
          </a:prstGeom>
        </p:spPr>
      </p:pic>
      <p:pic>
        <p:nvPicPr>
          <p:cNvPr id="1026" name="Picture 2" descr="Far Cry 5: le origini del millenarismo, il culto della setta Eden's Gate">
            <a:extLst>
              <a:ext uri="{FF2B5EF4-FFF2-40B4-BE49-F238E27FC236}">
                <a16:creationId xmlns:a16="http://schemas.microsoft.com/office/drawing/2014/main" id="{34B78CAC-E623-FE3E-0FBB-53B1CA92CA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519" y="2664769"/>
            <a:ext cx="6131528" cy="32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54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F8C586-995E-8B42-6AC7-622A5540C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b="1" dirty="0">
                <a:sym typeface="Wingdings" panose="05000000000000000000" pitchFamily="2" charset="2"/>
              </a:rPr>
              <a:t>Quali potevano essere le cause sociali di questo sentimento? 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algn="ctr"/>
            <a:r>
              <a:rPr lang="it-IT" dirty="0">
                <a:sym typeface="Wingdings" panose="05000000000000000000" pitchFamily="2" charset="2"/>
              </a:rPr>
              <a:t>Malattie epidemiche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algn="ctr"/>
            <a:r>
              <a:rPr lang="it-IT" dirty="0">
                <a:sym typeface="Wingdings" panose="05000000000000000000" pitchFamily="2" charset="2"/>
              </a:rPr>
              <a:t>Devastazioni delle guerre</a:t>
            </a:r>
          </a:p>
          <a:p>
            <a:pPr marL="0" indent="0" algn="ctr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algn="ctr"/>
            <a:r>
              <a:rPr lang="it-IT" dirty="0">
                <a:sym typeface="Wingdings" panose="05000000000000000000" pitchFamily="2" charset="2"/>
              </a:rPr>
              <a:t>Generica instabilità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929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78498E-46CE-E8A1-1F26-58DE765C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053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3600" dirty="0"/>
              <a:t>Dei simili sentimenti erano emersi nel ‘300. L’incapacità di elaborare un’interpretazione razionale dei fatti porta la popolazione europea a scagliarsi contro un preciso popolo…vi ricordate qualcosa in proposito?</a:t>
            </a:r>
          </a:p>
        </p:txBody>
      </p:sp>
    </p:spTree>
    <p:extLst>
      <p:ext uri="{BB962C8B-B14F-4D97-AF65-F5344CB8AC3E}">
        <p14:creationId xmlns:p14="http://schemas.microsoft.com/office/powerpoint/2010/main" val="332011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80A9F8-C01E-528F-4CC4-FB2154BA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66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Ora, nel ‘500, i credenti ricercano colpevoli anche tra gli uomini</a:t>
            </a:r>
          </a:p>
          <a:p>
            <a:pPr marL="0" indent="0" algn="ctr">
              <a:buNone/>
            </a:pPr>
            <a:r>
              <a:rPr lang="it-IT" dirty="0"/>
              <a:t>Il bersaglio sono persone «</a:t>
            </a:r>
            <a:r>
              <a:rPr lang="it-IT" b="1" dirty="0"/>
              <a:t>diverse</a:t>
            </a:r>
            <a:r>
              <a:rPr lang="it-IT" dirty="0"/>
              <a:t>» dal resto della comunità</a:t>
            </a:r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50F5480-9993-3DEA-5835-B6491AF0F5BD}"/>
              </a:ext>
            </a:extLst>
          </p:cNvPr>
          <p:cNvCxnSpPr>
            <a:cxnSpLocks/>
          </p:cNvCxnSpPr>
          <p:nvPr/>
        </p:nvCxnSpPr>
        <p:spPr>
          <a:xfrm flipH="1">
            <a:off x="4648200" y="1925782"/>
            <a:ext cx="1226127" cy="6303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F02BDCE-D144-64C8-DACA-F84149B9F5D8}"/>
              </a:ext>
            </a:extLst>
          </p:cNvPr>
          <p:cNvCxnSpPr>
            <a:cxnSpLocks/>
          </p:cNvCxnSpPr>
          <p:nvPr/>
        </p:nvCxnSpPr>
        <p:spPr>
          <a:xfrm>
            <a:off x="6096000" y="1925782"/>
            <a:ext cx="1281545" cy="6303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0A1DE45-CA84-9662-E7F4-C201CD683898}"/>
              </a:ext>
            </a:extLst>
          </p:cNvPr>
          <p:cNvSpPr txBox="1"/>
          <p:nvPr/>
        </p:nvSpPr>
        <p:spPr>
          <a:xfrm>
            <a:off x="1696565" y="2576048"/>
            <a:ext cx="41777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FF0000"/>
                </a:solidFill>
              </a:rPr>
              <a:t>EBREI</a:t>
            </a:r>
          </a:p>
          <a:p>
            <a:pPr algn="ctr"/>
            <a:endParaRPr lang="it-IT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Accusati di usura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Accusati di uccidere bambini cristiani per berne il sangue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Martedì grasso a Roma </a:t>
            </a:r>
            <a:r>
              <a:rPr lang="it-IT" dirty="0">
                <a:sym typeface="Wingdings" panose="05000000000000000000" pitchFamily="2" charset="2"/>
              </a:rPr>
              <a:t> vengono picchiati per tradizione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>
              <a:sym typeface="Wingdings" panose="05000000000000000000" pitchFamily="2" charset="2"/>
            </a:endParaRPr>
          </a:p>
          <a:p>
            <a:pPr algn="ctr"/>
            <a:endParaRPr lang="it-IT" dirty="0">
              <a:sym typeface="Wingdings" panose="05000000000000000000" pitchFamily="2" charset="2"/>
            </a:endParaRPr>
          </a:p>
          <a:p>
            <a:pPr algn="ctr"/>
            <a:r>
              <a:rPr lang="it-IT" dirty="0">
                <a:sym typeface="Wingdings" panose="05000000000000000000" pitchFamily="2" charset="2"/>
              </a:rPr>
              <a:t>NEL </a:t>
            </a:r>
            <a:r>
              <a:rPr lang="it-IT" b="1" dirty="0">
                <a:sym typeface="Wingdings" panose="05000000000000000000" pitchFamily="2" charset="2"/>
              </a:rPr>
              <a:t>1555</a:t>
            </a:r>
            <a:r>
              <a:rPr lang="it-IT" dirty="0">
                <a:sym typeface="Wingdings" panose="05000000000000000000" pitchFamily="2" charset="2"/>
              </a:rPr>
              <a:t> PAPA PAOLO IV  </a:t>
            </a:r>
            <a:r>
              <a:rPr lang="it-IT" i="1" dirty="0">
                <a:sym typeface="Wingdings" panose="05000000000000000000" pitchFamily="2" charset="2"/>
              </a:rPr>
              <a:t>bolla papale</a:t>
            </a:r>
          </a:p>
          <a:p>
            <a:pPr algn="ctr"/>
            <a:endParaRPr lang="it-IT" i="1" dirty="0">
              <a:sym typeface="Wingdings" panose="05000000000000000000" pitchFamily="2" charset="2"/>
            </a:endParaRPr>
          </a:p>
          <a:p>
            <a:pPr algn="ctr"/>
            <a:r>
              <a:rPr lang="it-IT" dirty="0">
                <a:sym typeface="Wingdings" panose="05000000000000000000" pitchFamily="2" charset="2"/>
              </a:rPr>
              <a:t>GLI EBREI VENGONO OBBLIGATI A VIVERE NEI </a:t>
            </a:r>
            <a:r>
              <a:rPr lang="it-IT" b="1" dirty="0">
                <a:sym typeface="Wingdings" panose="05000000000000000000" pitchFamily="2" charset="2"/>
              </a:rPr>
              <a:t>GHETTI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(leggiamo </a:t>
            </a:r>
            <a:r>
              <a:rPr lang="it-IT" i="1" dirty="0">
                <a:sym typeface="Wingdings" panose="05000000000000000000" pitchFamily="2" charset="2"/>
              </a:rPr>
              <a:t>etimologia </a:t>
            </a:r>
            <a:r>
              <a:rPr lang="it-IT" dirty="0">
                <a:sym typeface="Wingdings" panose="05000000000000000000" pitchFamily="2" charset="2"/>
              </a:rPr>
              <a:t>p. 344)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0435FD-A3AE-9CE3-6B97-ABEEB93DB39B}"/>
              </a:ext>
            </a:extLst>
          </p:cNvPr>
          <p:cNvSpPr txBox="1"/>
          <p:nvPr/>
        </p:nvSpPr>
        <p:spPr>
          <a:xfrm>
            <a:off x="7042068" y="2648127"/>
            <a:ext cx="39861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FF0000"/>
                </a:solidFill>
              </a:rPr>
              <a:t>STREGHE</a:t>
            </a:r>
          </a:p>
          <a:p>
            <a:pPr algn="ctr"/>
            <a:endParaRPr lang="it-IT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Accusate di aver tratto i loro poteri dal matrimonio con Satana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Accusate di usare veleni per sterminare il bestiame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Condannate allo strangolamento e al rogo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  <a:p>
            <a:pPr algn="ctr"/>
            <a:r>
              <a:rPr lang="it-IT" dirty="0"/>
              <a:t>L’Inquisizione delle streghe diventa pratica anche degli </a:t>
            </a:r>
            <a:r>
              <a:rPr lang="it-IT" b="1" dirty="0"/>
              <a:t>uomini di cultura </a:t>
            </a:r>
          </a:p>
        </p:txBody>
      </p:sp>
    </p:spTree>
    <p:extLst>
      <p:ext uri="{BB962C8B-B14F-4D97-AF65-F5344CB8AC3E}">
        <p14:creationId xmlns:p14="http://schemas.microsoft.com/office/powerpoint/2010/main" val="114617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B03145-7670-1098-8CED-5C077E36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 err="1"/>
              <a:t>Alcuni</a:t>
            </a:r>
            <a:r>
              <a:rPr lang="en-US" sz="5200" b="1" dirty="0"/>
              <a:t> </a:t>
            </a:r>
            <a:r>
              <a:rPr lang="en-US" sz="5200" b="1" dirty="0" err="1"/>
              <a:t>famosi</a:t>
            </a:r>
            <a:r>
              <a:rPr lang="en-US" sz="5200" b="1" dirty="0"/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ghetti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italiani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Roma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E95B1C-3247-0312-9D96-9A79AFCEB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0" r="9319" b="-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2050" name="Picture 2" descr="Sinagoga di Roma: storia, orari e biglietti! | BellaCarne">
            <a:extLst>
              <a:ext uri="{FF2B5EF4-FFF2-40B4-BE49-F238E27FC236}">
                <a16:creationId xmlns:a16="http://schemas.microsoft.com/office/drawing/2014/main" id="{02BDCD99-C2F7-6BF5-0BB1-4AD8988F6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 b="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2588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1909</Words>
  <Application>Microsoft Office PowerPoint</Application>
  <PresentationFormat>Widescreen</PresentationFormat>
  <Paragraphs>229</Paragraphs>
  <Slides>44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49" baseType="lpstr">
      <vt:lpstr>Arial</vt:lpstr>
      <vt:lpstr>Avenir Next LT Pro</vt:lpstr>
      <vt:lpstr>Calibri</vt:lpstr>
      <vt:lpstr>Calibri Light</vt:lpstr>
      <vt:lpstr>Tema di Office</vt:lpstr>
      <vt:lpstr>Il Cinquecento e la Riforma protestante </vt:lpstr>
      <vt:lpstr>Presentazione standard di PowerPoint</vt:lpstr>
      <vt:lpstr>Presentazione standard di PowerPoint</vt:lpstr>
      <vt:lpstr>Nel ‘500 che aspetto ha la religione? </vt:lpstr>
      <vt:lpstr>Rappresentazioni cinquecentesche dell’Apocalisse </vt:lpstr>
      <vt:lpstr>Presentazione standard di PowerPoint</vt:lpstr>
      <vt:lpstr>Presentazione standard di PowerPoint</vt:lpstr>
      <vt:lpstr>Presentazione standard di PowerPoint</vt:lpstr>
      <vt:lpstr>Alcuni famosi ghetti italiani: Roma </vt:lpstr>
      <vt:lpstr>Alcuni famosi ghetti italiani: Venezia e Firenze</vt:lpstr>
      <vt:lpstr>Le origini della Riforma protestante</vt:lpstr>
      <vt:lpstr>LE 95 TESI DI LUTERO</vt:lpstr>
      <vt:lpstr>La reazione…</vt:lpstr>
      <vt:lpstr>Roma come reagisce?</vt:lpstr>
      <vt:lpstr>Il rogo della bolla papale</vt:lpstr>
      <vt:lpstr>Gli scritti riformatori del 1520</vt:lpstr>
      <vt:lpstr>La definitiva condanna</vt:lpstr>
      <vt:lpstr>La questione del libero arbitrio: Erasmo da Rotterdam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Elogio della Pazzia: l’esordio</vt:lpstr>
      <vt:lpstr>Elogio della Pazzia: i teologi</vt:lpstr>
      <vt:lpstr>Elogio della Pazzia: ovunque è follia</vt:lpstr>
      <vt:lpstr>Elogio della Pazzia: conclusione</vt:lpstr>
      <vt:lpstr>Presentazione standard di PowerPoint</vt:lpstr>
      <vt:lpstr>Lo scontro con Lutero </vt:lpstr>
      <vt:lpstr>QUESTIONE DEL LIBERO ARBITRIO</vt:lpstr>
      <vt:lpstr>La sconfitta di Erasmo </vt:lpstr>
      <vt:lpstr>La dieta di Worms</vt:lpstr>
      <vt:lpstr>Come ci aspettiamo che risponda Lutero?</vt:lpstr>
      <vt:lpstr>Presentazione standard di PowerPoint</vt:lpstr>
      <vt:lpstr>Presentazione standard di PowerPoint</vt:lpstr>
      <vt:lpstr>Presentazione standard di PowerPoint</vt:lpstr>
      <vt:lpstr>La rivolta dei cavalieri e dei contadini </vt:lpstr>
      <vt:lpstr>Presentazione standard di PowerPoint</vt:lpstr>
      <vt:lpstr>Thomas Müntzer: «il diavolo in carne e ossa»</vt:lpstr>
      <vt:lpstr>Presentazione standard di PowerPoint</vt:lpstr>
      <vt:lpstr>La Riforma in Svizzera </vt:lpstr>
      <vt:lpstr>Zwigli (dx) e Calvino (sx)</vt:lpstr>
      <vt:lpstr>La diffusione della Riforma 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Riforma protestante </dc:title>
  <dc:creator>Laura Ferro</dc:creator>
  <cp:lastModifiedBy>Rovesti Gabriel</cp:lastModifiedBy>
  <cp:revision>3</cp:revision>
  <dcterms:created xsi:type="dcterms:W3CDTF">2023-09-10T14:03:50Z</dcterms:created>
  <dcterms:modified xsi:type="dcterms:W3CDTF">2023-10-18T13:47:45Z</dcterms:modified>
</cp:coreProperties>
</file>